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6434f31b845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242c258054ecf"/>
  </p:sldMasterIdLst>
  <p:sldIdLst>
    <p:sldId xmlns:r="http://schemas.openxmlformats.org/officeDocument/2006/relationships" id="256" r:id="R6df86130cb6c4d14"/>
    <p:sldId xmlns:r="http://schemas.openxmlformats.org/officeDocument/2006/relationships" id="257" r:id="Rcd4bcbf61ac94a47"/>
    <p:sldId xmlns:r="http://schemas.openxmlformats.org/officeDocument/2006/relationships" id="258" r:id="R5887f261da684400"/>
    <p:sldId xmlns:r="http://schemas.openxmlformats.org/officeDocument/2006/relationships" id="259" r:id="Rc819fb1cef5946d9"/>
    <p:sldId xmlns:r="http://schemas.openxmlformats.org/officeDocument/2006/relationships" id="260" r:id="Re899629b32954a38"/>
    <p:sldId xmlns:r="http://schemas.openxmlformats.org/officeDocument/2006/relationships" id="261" r:id="R7b2b04b0fba041db"/>
    <p:sldId xmlns:r="http://schemas.openxmlformats.org/officeDocument/2006/relationships" id="262" r:id="Rf579b15a3889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242c258054ecf" /><Relationship Type="http://schemas.openxmlformats.org/officeDocument/2006/relationships/slide" Target="/ppt/slides/slide1.xml" Id="R6df86130cb6c4d14" /><Relationship Type="http://schemas.openxmlformats.org/officeDocument/2006/relationships/slide" Target="/ppt/slides/slide2.xml" Id="Rcd4bcbf61ac94a47" /><Relationship Type="http://schemas.openxmlformats.org/officeDocument/2006/relationships/slide" Target="/ppt/slides/slide3.xml" Id="R5887f261da684400" /><Relationship Type="http://schemas.openxmlformats.org/officeDocument/2006/relationships/slide" Target="/ppt/slides/slide4.xml" Id="Rc819fb1cef5946d9" /><Relationship Type="http://schemas.openxmlformats.org/officeDocument/2006/relationships/slide" Target="/ppt/slides/slide5.xml" Id="Re899629b32954a38" /><Relationship Type="http://schemas.openxmlformats.org/officeDocument/2006/relationships/slide" Target="/ppt/slides/slide6.xml" Id="R7b2b04b0fba041db" /><Relationship Type="http://schemas.openxmlformats.org/officeDocument/2006/relationships/slide" Target="/ppt/slides/slide7.xml" Id="Rf579b15a3889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2c741e6d2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6bbd2776a4626" /><Relationship Type="http://schemas.openxmlformats.org/officeDocument/2006/relationships/theme" Target="/ppt/slideMasters/theme/theme1.xml" Id="R7bf39ad2280046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6bbd2776a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250122b82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8a5aa083f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ba86c394f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ff52d8aad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c9d8fadd641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73252b60944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efb58172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J-H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J-H HOLDING AS ble etablert [år] og holder til i Gaupen.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2 286 126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2 303 228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 HØGSET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Revlinghagan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2355 Gaupen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932 012 979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 HOLDING AS</a:t>
            </a:r>
          </a:p>
        </p:txBody>
      </p:sp>
    </p:spTree>
  </p:cSld>
  <p:clrMapOvr>
    <a:masterClrMapping xmlns:a="http://schemas.openxmlformats.org/drawingml/2006/main"/>
  </p:clrMapOvr>
</p:sld>
</file>