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7089acb47242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2b229b01134eb3"/>
  </p:sldMasterIdLst>
  <p:sldIdLst>
    <p:sldId xmlns:r="http://schemas.openxmlformats.org/officeDocument/2006/relationships" id="256" r:id="Rd0ea10d0a0364dd4"/>
    <p:sldId xmlns:r="http://schemas.openxmlformats.org/officeDocument/2006/relationships" id="257" r:id="Rc93e654020f94a16"/>
    <p:sldId xmlns:r="http://schemas.openxmlformats.org/officeDocument/2006/relationships" id="258" r:id="R576e609e65724c6f"/>
    <p:sldId xmlns:r="http://schemas.openxmlformats.org/officeDocument/2006/relationships" id="259" r:id="R78cfd9b085444f3d"/>
    <p:sldId xmlns:r="http://schemas.openxmlformats.org/officeDocument/2006/relationships" id="260" r:id="Rf683be81b4f44729"/>
    <p:sldId xmlns:r="http://schemas.openxmlformats.org/officeDocument/2006/relationships" id="261" r:id="Rf579ebc8a8ad4e1f"/>
    <p:sldId xmlns:r="http://schemas.openxmlformats.org/officeDocument/2006/relationships" id="262" r:id="R13c9942b2b1341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2b229b01134eb3" /><Relationship Type="http://schemas.openxmlformats.org/officeDocument/2006/relationships/slide" Target="/ppt/slides/slide1.xml" Id="Rd0ea10d0a0364dd4" /><Relationship Type="http://schemas.openxmlformats.org/officeDocument/2006/relationships/slide" Target="/ppt/slides/slide2.xml" Id="Rc93e654020f94a16" /><Relationship Type="http://schemas.openxmlformats.org/officeDocument/2006/relationships/slide" Target="/ppt/slides/slide3.xml" Id="R576e609e65724c6f" /><Relationship Type="http://schemas.openxmlformats.org/officeDocument/2006/relationships/slide" Target="/ppt/slides/slide4.xml" Id="R78cfd9b085444f3d" /><Relationship Type="http://schemas.openxmlformats.org/officeDocument/2006/relationships/slide" Target="/ppt/slides/slide5.xml" Id="Rf683be81b4f44729" /><Relationship Type="http://schemas.openxmlformats.org/officeDocument/2006/relationships/slide" Target="/ppt/slides/slide6.xml" Id="Rf579ebc8a8ad4e1f" /><Relationship Type="http://schemas.openxmlformats.org/officeDocument/2006/relationships/slide" Target="/ppt/slides/slide7.xml" Id="R13c9942b2b1341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d28c70d77049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f04e1682845a0" /><Relationship Type="http://schemas.openxmlformats.org/officeDocument/2006/relationships/theme" Target="/ppt/slideMasters/theme/theme1.xml" Id="R0730f765030841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ff04e1682845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46018198747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4764f403345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03b90421d48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a57fcbb394b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a91bea8ec40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3d1544c2344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66ad4810949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 AASEN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AASEN INVEST AS ble etablert [år] og holder til i Fåberg.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3 185 925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3 229 131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JUNIOR AASEN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 Jørstad veg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2625 Fåberg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932 011 433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AASEN INVEST AS</a:t>
            </a:r>
          </a:p>
        </p:txBody>
      </p:sp>
    </p:spTree>
  </p:cSld>
  <p:clrMapOvr>
    <a:masterClrMapping xmlns:a="http://schemas.openxmlformats.org/drawingml/2006/main"/>
  </p:clrMapOvr>
</p:sld>
</file>