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b9fe5b5cd549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0d6b38c7c742fd"/>
  </p:sldMasterIdLst>
  <p:sldIdLst>
    <p:sldId xmlns:r="http://schemas.openxmlformats.org/officeDocument/2006/relationships" id="256" r:id="R512e8d858f2e44c4"/>
    <p:sldId xmlns:r="http://schemas.openxmlformats.org/officeDocument/2006/relationships" id="257" r:id="Rb0c5c7f546f84610"/>
    <p:sldId xmlns:r="http://schemas.openxmlformats.org/officeDocument/2006/relationships" id="258" r:id="R162cdefd5eae4113"/>
    <p:sldId xmlns:r="http://schemas.openxmlformats.org/officeDocument/2006/relationships" id="259" r:id="R44f0cd7c7eba4bdd"/>
    <p:sldId xmlns:r="http://schemas.openxmlformats.org/officeDocument/2006/relationships" id="260" r:id="R03edb82faef94f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0d6b38c7c742fd" /><Relationship Type="http://schemas.openxmlformats.org/officeDocument/2006/relationships/slide" Target="/ppt/slides/slide1.xml" Id="R512e8d858f2e44c4" /><Relationship Type="http://schemas.openxmlformats.org/officeDocument/2006/relationships/slide" Target="/ppt/slides/slide2.xml" Id="Rb0c5c7f546f84610" /><Relationship Type="http://schemas.openxmlformats.org/officeDocument/2006/relationships/slide" Target="/ppt/slides/slide3.xml" Id="R162cdefd5eae4113" /><Relationship Type="http://schemas.openxmlformats.org/officeDocument/2006/relationships/slide" Target="/ppt/slides/slide4.xml" Id="R44f0cd7c7eba4bdd" /><Relationship Type="http://schemas.openxmlformats.org/officeDocument/2006/relationships/slide" Target="/ppt/slides/slide5.xml" Id="R03edb82faef94f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770b4523854a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058a47b1f249b9" /><Relationship Type="http://schemas.openxmlformats.org/officeDocument/2006/relationships/theme" Target="/ppt/slideMasters/theme/theme1.xml" Id="R730869f3643b46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058a47b1f249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266b4471d444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448980b33349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092af89ee446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5a63440d564f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1da84dfde542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VESTERÅLSGT 132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VESTERÅLSGT 132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VESTERÅLSGT 132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VESTERÅLSGT 132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VESTERÅLSGT 132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VESTERÅLSGT 132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932 011 409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VESTERÅLSGT 132 AS</a:t>
            </a:r>
          </a:p>
        </p:txBody>
      </p:sp>
    </p:spTree>
  </p:cSld>
  <p:clrMapOvr>
    <a:masterClrMapping xmlns:a="http://schemas.openxmlformats.org/drawingml/2006/main"/>
  </p:clrMapOvr>
</p:sld>
</file>