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296a9721694a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7109e72432419b"/>
  </p:sldMasterIdLst>
  <p:sldIdLst>
    <p:sldId xmlns:r="http://schemas.openxmlformats.org/officeDocument/2006/relationships" id="256" r:id="R12dc6ce3840e4ca9"/>
    <p:sldId xmlns:r="http://schemas.openxmlformats.org/officeDocument/2006/relationships" id="257" r:id="Rf99ce19a4da44ef8"/>
    <p:sldId xmlns:r="http://schemas.openxmlformats.org/officeDocument/2006/relationships" id="258" r:id="R042343efb25a41d2"/>
    <p:sldId xmlns:r="http://schemas.openxmlformats.org/officeDocument/2006/relationships" id="259" r:id="R30c1eda2d36144dc"/>
    <p:sldId xmlns:r="http://schemas.openxmlformats.org/officeDocument/2006/relationships" id="260" r:id="Rb0189520b3d94f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109e72432419b" /><Relationship Type="http://schemas.openxmlformats.org/officeDocument/2006/relationships/slide" Target="/ppt/slides/slide1.xml" Id="R12dc6ce3840e4ca9" /><Relationship Type="http://schemas.openxmlformats.org/officeDocument/2006/relationships/slide" Target="/ppt/slides/slide2.xml" Id="Rf99ce19a4da44ef8" /><Relationship Type="http://schemas.openxmlformats.org/officeDocument/2006/relationships/slide" Target="/ppt/slides/slide3.xml" Id="R042343efb25a41d2" /><Relationship Type="http://schemas.openxmlformats.org/officeDocument/2006/relationships/slide" Target="/ppt/slides/slide4.xml" Id="R30c1eda2d36144dc" /><Relationship Type="http://schemas.openxmlformats.org/officeDocument/2006/relationships/slide" Target="/ppt/slides/slide5.xml" Id="Rb0189520b3d94f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e59e22ac0c4a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d3180acac4aba" /><Relationship Type="http://schemas.openxmlformats.org/officeDocument/2006/relationships/theme" Target="/ppt/slideMasters/theme/theme1.xml" Id="R3e580f019d4643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fd3180acac4a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cf26e53ba42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5eee2d0884f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b4378e54242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4f52204c243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0199679104d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BASWARE TRONDHEIM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BASWARE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BASWARE TRONDHEIM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BASWARE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BASWARE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BASWARE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932 008 556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BASWARE TRONDHEIM AS</a:t>
            </a:r>
          </a:p>
        </p:txBody>
      </p:sp>
    </p:spTree>
  </p:cSld>
  <p:clrMapOvr>
    <a:masterClrMapping xmlns:a="http://schemas.openxmlformats.org/drawingml/2006/main"/>
  </p:clrMapOvr>
</p:sld>
</file>