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7446181cfb4e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2bc46a924e4215"/>
  </p:sldMasterIdLst>
  <p:sldIdLst>
    <p:sldId xmlns:r="http://schemas.openxmlformats.org/officeDocument/2006/relationships" id="256" r:id="Ra2d1683458034c65"/>
    <p:sldId xmlns:r="http://schemas.openxmlformats.org/officeDocument/2006/relationships" id="257" r:id="R282a55856f6b4217"/>
    <p:sldId xmlns:r="http://schemas.openxmlformats.org/officeDocument/2006/relationships" id="258" r:id="R66376b6a2c7b44b1"/>
    <p:sldId xmlns:r="http://schemas.openxmlformats.org/officeDocument/2006/relationships" id="259" r:id="Raec835dfbec5466f"/>
    <p:sldId xmlns:r="http://schemas.openxmlformats.org/officeDocument/2006/relationships" id="260" r:id="R9ecafb17ac7147d4"/>
    <p:sldId xmlns:r="http://schemas.openxmlformats.org/officeDocument/2006/relationships" id="261" r:id="R6ae7001b808344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2bc46a924e4215" /><Relationship Type="http://schemas.openxmlformats.org/officeDocument/2006/relationships/slide" Target="/ppt/slides/slide1.xml" Id="Ra2d1683458034c65" /><Relationship Type="http://schemas.openxmlformats.org/officeDocument/2006/relationships/slide" Target="/ppt/slides/slide2.xml" Id="R282a55856f6b4217" /><Relationship Type="http://schemas.openxmlformats.org/officeDocument/2006/relationships/slide" Target="/ppt/slides/slide3.xml" Id="R66376b6a2c7b44b1" /><Relationship Type="http://schemas.openxmlformats.org/officeDocument/2006/relationships/slide" Target="/ppt/slides/slide4.xml" Id="Raec835dfbec5466f" /><Relationship Type="http://schemas.openxmlformats.org/officeDocument/2006/relationships/slide" Target="/ppt/slides/slide5.xml" Id="R9ecafb17ac7147d4" /><Relationship Type="http://schemas.openxmlformats.org/officeDocument/2006/relationships/slide" Target="/ppt/slides/slide6.xml" Id="R6ae7001b808344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3a86ec58e94a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533932fe84bf3" /><Relationship Type="http://schemas.openxmlformats.org/officeDocument/2006/relationships/theme" Target="/ppt/slideMasters/theme/theme1.xml" Id="Rf98fa9947cd748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7533932fe84b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76d8c81554c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e2730f60d4f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943536f1c40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0e1d6685740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cfa9a01fb4f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1f31e56d749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ASI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ASI ELEKTRO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BAT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MAESSEN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Vardheivegen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4340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11 49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932 004 879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ASI ELEKTRO AS</a:t>
            </a:r>
          </a:p>
        </p:txBody>
      </p:sp>
    </p:spTree>
  </p:cSld>
  <p:clrMapOvr>
    <a:masterClrMapping xmlns:a="http://schemas.openxmlformats.org/drawingml/2006/main"/>
  </p:clrMapOvr>
</p:sld>
</file>