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c2a9f2fc8c43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dc23789e04910"/>
  </p:sldMasterIdLst>
  <p:sldIdLst>
    <p:sldId xmlns:r="http://schemas.openxmlformats.org/officeDocument/2006/relationships" id="256" r:id="R8ee1ab69f26a48ac"/>
    <p:sldId xmlns:r="http://schemas.openxmlformats.org/officeDocument/2006/relationships" id="257" r:id="R78ab467ba8eb4ca7"/>
    <p:sldId xmlns:r="http://schemas.openxmlformats.org/officeDocument/2006/relationships" id="258" r:id="R4c4872bc99e541ec"/>
    <p:sldId xmlns:r="http://schemas.openxmlformats.org/officeDocument/2006/relationships" id="259" r:id="R333b81b4978141f5"/>
    <p:sldId xmlns:r="http://schemas.openxmlformats.org/officeDocument/2006/relationships" id="260" r:id="R7b11d836f618409e"/>
    <p:sldId xmlns:r="http://schemas.openxmlformats.org/officeDocument/2006/relationships" id="261" r:id="R325054449a484a26"/>
    <p:sldId xmlns:r="http://schemas.openxmlformats.org/officeDocument/2006/relationships" id="262" r:id="R2b34b705a7c643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dc23789e04910" /><Relationship Type="http://schemas.openxmlformats.org/officeDocument/2006/relationships/slide" Target="/ppt/slides/slide1.xml" Id="R8ee1ab69f26a48ac" /><Relationship Type="http://schemas.openxmlformats.org/officeDocument/2006/relationships/slide" Target="/ppt/slides/slide2.xml" Id="R78ab467ba8eb4ca7" /><Relationship Type="http://schemas.openxmlformats.org/officeDocument/2006/relationships/slide" Target="/ppt/slides/slide3.xml" Id="R4c4872bc99e541ec" /><Relationship Type="http://schemas.openxmlformats.org/officeDocument/2006/relationships/slide" Target="/ppt/slides/slide4.xml" Id="R333b81b4978141f5" /><Relationship Type="http://schemas.openxmlformats.org/officeDocument/2006/relationships/slide" Target="/ppt/slides/slide5.xml" Id="R7b11d836f618409e" /><Relationship Type="http://schemas.openxmlformats.org/officeDocument/2006/relationships/slide" Target="/ppt/slides/slide6.xml" Id="R325054449a484a26" /><Relationship Type="http://schemas.openxmlformats.org/officeDocument/2006/relationships/slide" Target="/ppt/slides/slide7.xml" Id="R2b34b705a7c643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1a935141f48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ffdc749404554" /><Relationship Type="http://schemas.openxmlformats.org/officeDocument/2006/relationships/theme" Target="/ppt/slideMasters/theme/theme1.xml" Id="Ra45ebe4e097940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ffdc7494045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4750d0109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2dea3727146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e3529069445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34d66c82b4c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dca2cc1d141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f458a144442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a639a7df84c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WEIBELL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WEIBELL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TERJE NORDHUS WEIBELL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932 003 449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