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2c4ce14db42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248394e0a484e"/>
  </p:sldMasterIdLst>
  <p:sldIdLst>
    <p:sldId xmlns:r="http://schemas.openxmlformats.org/officeDocument/2006/relationships" id="256" r:id="Raf05f715dbf2412a"/>
    <p:sldId xmlns:r="http://schemas.openxmlformats.org/officeDocument/2006/relationships" id="257" r:id="R51602361edfe46a9"/>
    <p:sldId xmlns:r="http://schemas.openxmlformats.org/officeDocument/2006/relationships" id="258" r:id="R951cddb6272946f4"/>
    <p:sldId xmlns:r="http://schemas.openxmlformats.org/officeDocument/2006/relationships" id="259" r:id="Rc552e31e7a154bf5"/>
    <p:sldId xmlns:r="http://schemas.openxmlformats.org/officeDocument/2006/relationships" id="260" r:id="Rbac749817b75437d"/>
    <p:sldId xmlns:r="http://schemas.openxmlformats.org/officeDocument/2006/relationships" id="261" r:id="Rc7d81ec4d6d64783"/>
    <p:sldId xmlns:r="http://schemas.openxmlformats.org/officeDocument/2006/relationships" id="262" r:id="R5f241dd29c74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248394e0a484e" /><Relationship Type="http://schemas.openxmlformats.org/officeDocument/2006/relationships/slide" Target="/ppt/slides/slide1.xml" Id="Raf05f715dbf2412a" /><Relationship Type="http://schemas.openxmlformats.org/officeDocument/2006/relationships/slide" Target="/ppt/slides/slide2.xml" Id="R51602361edfe46a9" /><Relationship Type="http://schemas.openxmlformats.org/officeDocument/2006/relationships/slide" Target="/ppt/slides/slide3.xml" Id="R951cddb6272946f4" /><Relationship Type="http://schemas.openxmlformats.org/officeDocument/2006/relationships/slide" Target="/ppt/slides/slide4.xml" Id="Rc552e31e7a154bf5" /><Relationship Type="http://schemas.openxmlformats.org/officeDocument/2006/relationships/slide" Target="/ppt/slides/slide5.xml" Id="Rbac749817b75437d" /><Relationship Type="http://schemas.openxmlformats.org/officeDocument/2006/relationships/slide" Target="/ppt/slides/slide6.xml" Id="Rc7d81ec4d6d64783" /><Relationship Type="http://schemas.openxmlformats.org/officeDocument/2006/relationships/slide" Target="/ppt/slides/slide7.xml" Id="R5f241dd29c74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4f86b59f2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3a1e6750e425f" /><Relationship Type="http://schemas.openxmlformats.org/officeDocument/2006/relationships/theme" Target="/ppt/slideMasters/theme/theme1.xml" Id="R7126faec781b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3a1e6750e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e7b0bb7cc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1e5d78669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9a496f6340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21a7ab8dc41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1dd162b664a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1524103c40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660f946af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KENNETH ELDE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ELDE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ELDE INVEST AS ble etablert [år] og holder til i Bremanger.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ELDE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ELDE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ELDE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739 544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ELDE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FOSSE 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ELDE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Smørhamnsvegen 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6727 Bremanger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932 003 015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ELDE INVEST AS</a:t>
            </a:r>
          </a:p>
        </p:txBody>
      </p:sp>
    </p:spTree>
  </p:cSld>
  <p:clrMapOvr>
    <a:masterClrMapping xmlns:a="http://schemas.openxmlformats.org/drawingml/2006/main"/>
  </p:clrMapOvr>
</p:sld>
</file>