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7d46f3f5f443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992e5e55c6469d"/>
  </p:sldMasterIdLst>
  <p:sldIdLst>
    <p:sldId xmlns:r="http://schemas.openxmlformats.org/officeDocument/2006/relationships" id="256" r:id="R8858ee8f72f74e45"/>
    <p:sldId xmlns:r="http://schemas.openxmlformats.org/officeDocument/2006/relationships" id="257" r:id="R310a7e3c4f8b432d"/>
    <p:sldId xmlns:r="http://schemas.openxmlformats.org/officeDocument/2006/relationships" id="258" r:id="R688c00aab7364744"/>
    <p:sldId xmlns:r="http://schemas.openxmlformats.org/officeDocument/2006/relationships" id="259" r:id="R07175a10cab2474a"/>
    <p:sldId xmlns:r="http://schemas.openxmlformats.org/officeDocument/2006/relationships" id="260" r:id="R422e6b83e3bb453e"/>
    <p:sldId xmlns:r="http://schemas.openxmlformats.org/officeDocument/2006/relationships" id="261" r:id="R5510129c40804c94"/>
    <p:sldId xmlns:r="http://schemas.openxmlformats.org/officeDocument/2006/relationships" id="262" r:id="R2878cc84bf3a45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992e5e55c6469d" /><Relationship Type="http://schemas.openxmlformats.org/officeDocument/2006/relationships/slide" Target="/ppt/slides/slide1.xml" Id="R8858ee8f72f74e45" /><Relationship Type="http://schemas.openxmlformats.org/officeDocument/2006/relationships/slide" Target="/ppt/slides/slide2.xml" Id="R310a7e3c4f8b432d" /><Relationship Type="http://schemas.openxmlformats.org/officeDocument/2006/relationships/slide" Target="/ppt/slides/slide3.xml" Id="R688c00aab7364744" /><Relationship Type="http://schemas.openxmlformats.org/officeDocument/2006/relationships/slide" Target="/ppt/slides/slide4.xml" Id="R07175a10cab2474a" /><Relationship Type="http://schemas.openxmlformats.org/officeDocument/2006/relationships/slide" Target="/ppt/slides/slide5.xml" Id="R422e6b83e3bb453e" /><Relationship Type="http://schemas.openxmlformats.org/officeDocument/2006/relationships/slide" Target="/ppt/slides/slide6.xml" Id="R5510129c40804c94" /><Relationship Type="http://schemas.openxmlformats.org/officeDocument/2006/relationships/slide" Target="/ppt/slides/slide7.xml" Id="R2878cc84bf3a45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102fcde52541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7e5f8e4b848a2" /><Relationship Type="http://schemas.openxmlformats.org/officeDocument/2006/relationships/theme" Target="/ppt/slideMasters/theme/theme1.xml" Id="R9f72c093a5804f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67e5f8e4b848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b27ae068d4d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13f178fb142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e516b43fe41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6d74147cd48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ae7b2ea4a44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79ac55d8746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09657eb624d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BM PETTERSEN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 PETTERSEN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BM PETTERSEN INVEST AS ble etablert [år] og holder til i Flekkerøy.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 PETTERSEN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 PETTERSEN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 PETTERSEN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−19 535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774 465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 PETTERSEN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ABBI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PONNY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 PETTERSEN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Alsviga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4625 Flekkerøy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931 985 264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 PETTERSEN INVEST AS</a:t>
            </a:r>
          </a:p>
        </p:txBody>
      </p:sp>
    </p:spTree>
  </p:cSld>
  <p:clrMapOvr>
    <a:masterClrMapping xmlns:a="http://schemas.openxmlformats.org/drawingml/2006/main"/>
  </p:clrMapOvr>
</p:sld>
</file>