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cd07d8b6144e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8e151db22348db"/>
  </p:sldMasterIdLst>
  <p:sldIdLst>
    <p:sldId xmlns:r="http://schemas.openxmlformats.org/officeDocument/2006/relationships" id="256" r:id="Rb9d397b4628d4f11"/>
    <p:sldId xmlns:r="http://schemas.openxmlformats.org/officeDocument/2006/relationships" id="257" r:id="R4f3d773737734d69"/>
    <p:sldId xmlns:r="http://schemas.openxmlformats.org/officeDocument/2006/relationships" id="258" r:id="R30389459a1d24e6f"/>
    <p:sldId xmlns:r="http://schemas.openxmlformats.org/officeDocument/2006/relationships" id="259" r:id="R88efc33c3ea04abb"/>
    <p:sldId xmlns:r="http://schemas.openxmlformats.org/officeDocument/2006/relationships" id="260" r:id="R467b4964308048e3"/>
    <p:sldId xmlns:r="http://schemas.openxmlformats.org/officeDocument/2006/relationships" id="261" r:id="R6351de0c377549b2"/>
    <p:sldId xmlns:r="http://schemas.openxmlformats.org/officeDocument/2006/relationships" id="262" r:id="R0349d32c0e8442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e151db22348db" /><Relationship Type="http://schemas.openxmlformats.org/officeDocument/2006/relationships/slide" Target="/ppt/slides/slide1.xml" Id="Rb9d397b4628d4f11" /><Relationship Type="http://schemas.openxmlformats.org/officeDocument/2006/relationships/slide" Target="/ppt/slides/slide2.xml" Id="R4f3d773737734d69" /><Relationship Type="http://schemas.openxmlformats.org/officeDocument/2006/relationships/slide" Target="/ppt/slides/slide3.xml" Id="R30389459a1d24e6f" /><Relationship Type="http://schemas.openxmlformats.org/officeDocument/2006/relationships/slide" Target="/ppt/slides/slide4.xml" Id="R88efc33c3ea04abb" /><Relationship Type="http://schemas.openxmlformats.org/officeDocument/2006/relationships/slide" Target="/ppt/slides/slide5.xml" Id="R467b4964308048e3" /><Relationship Type="http://schemas.openxmlformats.org/officeDocument/2006/relationships/slide" Target="/ppt/slides/slide6.xml" Id="R6351de0c377549b2" /><Relationship Type="http://schemas.openxmlformats.org/officeDocument/2006/relationships/slide" Target="/ppt/slides/slide7.xml" Id="R0349d32c0e8442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6b116082104a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6814d10f74d24" /><Relationship Type="http://schemas.openxmlformats.org/officeDocument/2006/relationships/theme" Target="/ppt/slideMasters/theme/theme1.xml" Id="R0db1d363c99142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76814d10f74d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90ce4a6804f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b92b4004e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5d0a3e808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61eac78584d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1247625264d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c11e0abf74b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514d67ba141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ÅGD19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ÅGD19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ÅGD19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ÅGD19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ÅGD19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ÅGD19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5 679 431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390 072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3 096 993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ÅGD19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EMILIE SØYLAND STEINSVIK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JONATHAN SØYLAND STEINSVIK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ÅGD19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Erikmarka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931 949 934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ÅGD19 AS</a:t>
            </a:r>
          </a:p>
        </p:txBody>
      </p:sp>
    </p:spTree>
  </p:cSld>
  <p:clrMapOvr>
    <a:masterClrMapping xmlns:a="http://schemas.openxmlformats.org/drawingml/2006/main"/>
  </p:clrMapOvr>
</p:sld>
</file>