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986130dcd3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bf2f1a5d3d4634"/>
  </p:sldMasterIdLst>
  <p:sldIdLst>
    <p:sldId xmlns:r="http://schemas.openxmlformats.org/officeDocument/2006/relationships" id="256" r:id="Rce4290e10004477b"/>
    <p:sldId xmlns:r="http://schemas.openxmlformats.org/officeDocument/2006/relationships" id="257" r:id="R2bb123ff86084308"/>
    <p:sldId xmlns:r="http://schemas.openxmlformats.org/officeDocument/2006/relationships" id="258" r:id="Rb8e3909a16054cc4"/>
    <p:sldId xmlns:r="http://schemas.openxmlformats.org/officeDocument/2006/relationships" id="259" r:id="Ra758b9115c514fa3"/>
    <p:sldId xmlns:r="http://schemas.openxmlformats.org/officeDocument/2006/relationships" id="260" r:id="Redfda29798ab4c33"/>
    <p:sldId xmlns:r="http://schemas.openxmlformats.org/officeDocument/2006/relationships" id="261" r:id="R13b416fc97eb4f76"/>
    <p:sldId xmlns:r="http://schemas.openxmlformats.org/officeDocument/2006/relationships" id="262" r:id="R9d3e8c09074745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f2f1a5d3d4634" /><Relationship Type="http://schemas.openxmlformats.org/officeDocument/2006/relationships/slide" Target="/ppt/slides/slide1.xml" Id="Rce4290e10004477b" /><Relationship Type="http://schemas.openxmlformats.org/officeDocument/2006/relationships/slide" Target="/ppt/slides/slide2.xml" Id="R2bb123ff86084308" /><Relationship Type="http://schemas.openxmlformats.org/officeDocument/2006/relationships/slide" Target="/ppt/slides/slide3.xml" Id="Rb8e3909a16054cc4" /><Relationship Type="http://schemas.openxmlformats.org/officeDocument/2006/relationships/slide" Target="/ppt/slides/slide4.xml" Id="Ra758b9115c514fa3" /><Relationship Type="http://schemas.openxmlformats.org/officeDocument/2006/relationships/slide" Target="/ppt/slides/slide5.xml" Id="Redfda29798ab4c33" /><Relationship Type="http://schemas.openxmlformats.org/officeDocument/2006/relationships/slide" Target="/ppt/slides/slide6.xml" Id="R13b416fc97eb4f76" /><Relationship Type="http://schemas.openxmlformats.org/officeDocument/2006/relationships/slide" Target="/ppt/slides/slide7.xml" Id="R9d3e8c09074745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9bf296c22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a6d2e349c4dab" /><Relationship Type="http://schemas.openxmlformats.org/officeDocument/2006/relationships/theme" Target="/ppt/slideMasters/theme/theme1.xml" Id="R6268a96349b443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0a6d2e349c4d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2d1b03e4545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543496f94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ca9e56de5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92f4eda21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8c9d66863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452bbabb14f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75e02c513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BERG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NATALIE 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Siriusveien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931 903 586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BERG HOLDING AS</a:t>
            </a:r>
          </a:p>
        </p:txBody>
      </p:sp>
    </p:spTree>
  </p:cSld>
  <p:clrMapOvr>
    <a:masterClrMapping xmlns:a="http://schemas.openxmlformats.org/drawingml/2006/main"/>
  </p:clrMapOvr>
</p:sld>
</file>