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cba1c9885b40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eec86c85ea4dc6"/>
  </p:sldMasterIdLst>
  <p:sldIdLst>
    <p:sldId xmlns:r="http://schemas.openxmlformats.org/officeDocument/2006/relationships" id="256" r:id="Rad384c11461a46f7"/>
    <p:sldId xmlns:r="http://schemas.openxmlformats.org/officeDocument/2006/relationships" id="257" r:id="Rde853a75febd4593"/>
    <p:sldId xmlns:r="http://schemas.openxmlformats.org/officeDocument/2006/relationships" id="258" r:id="R5f04da7d4cdc43d4"/>
    <p:sldId xmlns:r="http://schemas.openxmlformats.org/officeDocument/2006/relationships" id="259" r:id="R916b7c33b2474047"/>
    <p:sldId xmlns:r="http://schemas.openxmlformats.org/officeDocument/2006/relationships" id="260" r:id="R0c54e5d34fed4a8f"/>
    <p:sldId xmlns:r="http://schemas.openxmlformats.org/officeDocument/2006/relationships" id="261" r:id="R3a8cd590c4734e5b"/>
    <p:sldId xmlns:r="http://schemas.openxmlformats.org/officeDocument/2006/relationships" id="262" r:id="R01fee8fb465c4a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ec86c85ea4dc6" /><Relationship Type="http://schemas.openxmlformats.org/officeDocument/2006/relationships/slide" Target="/ppt/slides/slide1.xml" Id="Rad384c11461a46f7" /><Relationship Type="http://schemas.openxmlformats.org/officeDocument/2006/relationships/slide" Target="/ppt/slides/slide2.xml" Id="Rde853a75febd4593" /><Relationship Type="http://schemas.openxmlformats.org/officeDocument/2006/relationships/slide" Target="/ppt/slides/slide3.xml" Id="R5f04da7d4cdc43d4" /><Relationship Type="http://schemas.openxmlformats.org/officeDocument/2006/relationships/slide" Target="/ppt/slides/slide4.xml" Id="R916b7c33b2474047" /><Relationship Type="http://schemas.openxmlformats.org/officeDocument/2006/relationships/slide" Target="/ppt/slides/slide5.xml" Id="R0c54e5d34fed4a8f" /><Relationship Type="http://schemas.openxmlformats.org/officeDocument/2006/relationships/slide" Target="/ppt/slides/slide6.xml" Id="R3a8cd590c4734e5b" /><Relationship Type="http://schemas.openxmlformats.org/officeDocument/2006/relationships/slide" Target="/ppt/slides/slide7.xml" Id="R01fee8fb465c4a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9cbcc35b0c4b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3c1fefea746bc" /><Relationship Type="http://schemas.openxmlformats.org/officeDocument/2006/relationships/theme" Target="/ppt/slideMasters/theme/theme1.xml" Id="Rcf3844a3f45b41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73c1fefea746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03641688447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7b96c1bf043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60ade06934b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89a0086474b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3ead16dca46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6e8e1e01342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8ee7cdece40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LIMH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116 173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CARLSEN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MERETE LEKNES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Grepps vei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931 865 633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LIMH AS</a:t>
            </a:r>
          </a:p>
        </p:txBody>
      </p:sp>
    </p:spTree>
  </p:cSld>
  <p:clrMapOvr>
    <a:masterClrMapping xmlns:a="http://schemas.openxmlformats.org/drawingml/2006/main"/>
  </p:clrMapOvr>
</p:sld>
</file>