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59a37175f44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085e8c40774196"/>
  </p:sldMasterIdLst>
  <p:sldIdLst>
    <p:sldId xmlns:r="http://schemas.openxmlformats.org/officeDocument/2006/relationships" id="256" r:id="Rad8562eec9c5474a"/>
    <p:sldId xmlns:r="http://schemas.openxmlformats.org/officeDocument/2006/relationships" id="257" r:id="Rb60b5abc54894be0"/>
    <p:sldId xmlns:r="http://schemas.openxmlformats.org/officeDocument/2006/relationships" id="258" r:id="R699b11807cc3498f"/>
    <p:sldId xmlns:r="http://schemas.openxmlformats.org/officeDocument/2006/relationships" id="259" r:id="Rfaa3da542f644bab"/>
    <p:sldId xmlns:r="http://schemas.openxmlformats.org/officeDocument/2006/relationships" id="260" r:id="R54d87ed642c547e0"/>
    <p:sldId xmlns:r="http://schemas.openxmlformats.org/officeDocument/2006/relationships" id="261" r:id="R6ae96d7e4e14488d"/>
    <p:sldId xmlns:r="http://schemas.openxmlformats.org/officeDocument/2006/relationships" id="262" r:id="Ra97106404f4944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085e8c40774196" /><Relationship Type="http://schemas.openxmlformats.org/officeDocument/2006/relationships/slide" Target="/ppt/slides/slide1.xml" Id="Rad8562eec9c5474a" /><Relationship Type="http://schemas.openxmlformats.org/officeDocument/2006/relationships/slide" Target="/ppt/slides/slide2.xml" Id="Rb60b5abc54894be0" /><Relationship Type="http://schemas.openxmlformats.org/officeDocument/2006/relationships/slide" Target="/ppt/slides/slide3.xml" Id="R699b11807cc3498f" /><Relationship Type="http://schemas.openxmlformats.org/officeDocument/2006/relationships/slide" Target="/ppt/slides/slide4.xml" Id="Rfaa3da542f644bab" /><Relationship Type="http://schemas.openxmlformats.org/officeDocument/2006/relationships/slide" Target="/ppt/slides/slide5.xml" Id="R54d87ed642c547e0" /><Relationship Type="http://schemas.openxmlformats.org/officeDocument/2006/relationships/slide" Target="/ppt/slides/slide6.xml" Id="R6ae96d7e4e14488d" /><Relationship Type="http://schemas.openxmlformats.org/officeDocument/2006/relationships/slide" Target="/ppt/slides/slide7.xml" Id="Ra97106404f4944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32f0b5737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3e5eb2e8940b9" /><Relationship Type="http://schemas.openxmlformats.org/officeDocument/2006/relationships/theme" Target="/ppt/slideMasters/theme/theme1.xml" Id="R09edab80ab8f41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c3e5eb2e8940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26903fbb740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3786c0fce4d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15ddee21840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379fd939240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2954b83084c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3de0088c748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bb6a714c941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BALJIT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BALJIT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2 935 445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11 598 315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15 424 312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BALJIT SINGH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931 852 213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BALJIT HOLDING AS</a:t>
            </a:r>
          </a:p>
        </p:txBody>
      </p:sp>
    </p:spTree>
  </p:cSld>
  <p:clrMapOvr>
    <a:masterClrMapping xmlns:a="http://schemas.openxmlformats.org/drawingml/2006/main"/>
  </p:clrMapOvr>
</p:sld>
</file>