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adb9fe7494e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e1a4cae0914837"/>
  </p:sldMasterIdLst>
  <p:sldIdLst>
    <p:sldId xmlns:r="http://schemas.openxmlformats.org/officeDocument/2006/relationships" id="256" r:id="R542be22eaeed4a60"/>
    <p:sldId xmlns:r="http://schemas.openxmlformats.org/officeDocument/2006/relationships" id="257" r:id="R8cc72b99fd494f21"/>
    <p:sldId xmlns:r="http://schemas.openxmlformats.org/officeDocument/2006/relationships" id="258" r:id="R7fd81eb170434af2"/>
    <p:sldId xmlns:r="http://schemas.openxmlformats.org/officeDocument/2006/relationships" id="259" r:id="R8edb8f4c207c4284"/>
    <p:sldId xmlns:r="http://schemas.openxmlformats.org/officeDocument/2006/relationships" id="260" r:id="R2d39e9eee9ee4358"/>
    <p:sldId xmlns:r="http://schemas.openxmlformats.org/officeDocument/2006/relationships" id="261" r:id="Rb195397d6676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1a4cae0914837" /><Relationship Type="http://schemas.openxmlformats.org/officeDocument/2006/relationships/slide" Target="/ppt/slides/slide1.xml" Id="R542be22eaeed4a60" /><Relationship Type="http://schemas.openxmlformats.org/officeDocument/2006/relationships/slide" Target="/ppt/slides/slide2.xml" Id="R8cc72b99fd494f21" /><Relationship Type="http://schemas.openxmlformats.org/officeDocument/2006/relationships/slide" Target="/ppt/slides/slide3.xml" Id="R7fd81eb170434af2" /><Relationship Type="http://schemas.openxmlformats.org/officeDocument/2006/relationships/slide" Target="/ppt/slides/slide4.xml" Id="R8edb8f4c207c4284" /><Relationship Type="http://schemas.openxmlformats.org/officeDocument/2006/relationships/slide" Target="/ppt/slides/slide5.xml" Id="R2d39e9eee9ee4358" /><Relationship Type="http://schemas.openxmlformats.org/officeDocument/2006/relationships/slide" Target="/ppt/slides/slide6.xml" Id="Rb195397d6676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f386e5fae4f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a211b3210453b" /><Relationship Type="http://schemas.openxmlformats.org/officeDocument/2006/relationships/theme" Target="/ppt/slideMasters/theme/theme1.xml" Id="Rdeea673744fa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a211b3210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f9b6b43484a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91c22418746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028d09cc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60aea12f742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75a697f504d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e2344972d4f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AASGAARD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AASGAARD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BYMA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VINGAN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HAGA RUNDEN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Årvollskogen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931 824 201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AASGAARD AS</a:t>
            </a:r>
          </a:p>
        </p:txBody>
      </p:sp>
    </p:spTree>
  </p:cSld>
  <p:clrMapOvr>
    <a:masterClrMapping xmlns:a="http://schemas.openxmlformats.org/drawingml/2006/main"/>
  </p:clrMapOvr>
</p:sld>
</file>