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8c2cd9c19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9946c9b934ff1"/>
  </p:sldMasterIdLst>
  <p:sldIdLst>
    <p:sldId xmlns:r="http://schemas.openxmlformats.org/officeDocument/2006/relationships" id="256" r:id="R3b535af9f2ad483f"/>
    <p:sldId xmlns:r="http://schemas.openxmlformats.org/officeDocument/2006/relationships" id="257" r:id="R14b7f23218b2487c"/>
    <p:sldId xmlns:r="http://schemas.openxmlformats.org/officeDocument/2006/relationships" id="258" r:id="R42379c27532d4ea5"/>
    <p:sldId xmlns:r="http://schemas.openxmlformats.org/officeDocument/2006/relationships" id="259" r:id="Rdaf1d3f61d904e94"/>
    <p:sldId xmlns:r="http://schemas.openxmlformats.org/officeDocument/2006/relationships" id="260" r:id="Rfda1c8af8c544efb"/>
    <p:sldId xmlns:r="http://schemas.openxmlformats.org/officeDocument/2006/relationships" id="261" r:id="R8726c2e3f0144b4c"/>
    <p:sldId xmlns:r="http://schemas.openxmlformats.org/officeDocument/2006/relationships" id="262" r:id="R777affa0d4b747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9946c9b934ff1" /><Relationship Type="http://schemas.openxmlformats.org/officeDocument/2006/relationships/slide" Target="/ppt/slides/slide1.xml" Id="R3b535af9f2ad483f" /><Relationship Type="http://schemas.openxmlformats.org/officeDocument/2006/relationships/slide" Target="/ppt/slides/slide2.xml" Id="R14b7f23218b2487c" /><Relationship Type="http://schemas.openxmlformats.org/officeDocument/2006/relationships/slide" Target="/ppt/slides/slide3.xml" Id="R42379c27532d4ea5" /><Relationship Type="http://schemas.openxmlformats.org/officeDocument/2006/relationships/slide" Target="/ppt/slides/slide4.xml" Id="Rdaf1d3f61d904e94" /><Relationship Type="http://schemas.openxmlformats.org/officeDocument/2006/relationships/slide" Target="/ppt/slides/slide5.xml" Id="Rfda1c8af8c544efb" /><Relationship Type="http://schemas.openxmlformats.org/officeDocument/2006/relationships/slide" Target="/ppt/slides/slide6.xml" Id="R8726c2e3f0144b4c" /><Relationship Type="http://schemas.openxmlformats.org/officeDocument/2006/relationships/slide" Target="/ppt/slides/slide7.xml" Id="R777affa0d4b747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17b9ebf99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cc1b169b4433" /><Relationship Type="http://schemas.openxmlformats.org/officeDocument/2006/relationships/theme" Target="/ppt/slideMasters/theme/theme1.xml" Id="R57639fb5964c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23cc1b169b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86b4a255a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1fa9d1513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c36ba8966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072ba918c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e723826a9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62915fd4f4b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5c43e434e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VERVEN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EIENDOM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2 102 201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4 955 126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4405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931 808 613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VERVEN EIENDOM AS</a:t>
            </a:r>
          </a:p>
        </p:txBody>
      </p:sp>
    </p:spTree>
  </p:cSld>
  <p:clrMapOvr>
    <a:masterClrMapping xmlns:a="http://schemas.openxmlformats.org/drawingml/2006/main"/>
  </p:clrMapOvr>
</p:sld>
</file>