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7a2609d75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d0d87fe264d02"/>
  </p:sldMasterIdLst>
  <p:sldIdLst>
    <p:sldId xmlns:r="http://schemas.openxmlformats.org/officeDocument/2006/relationships" id="256" r:id="R6f19d01216b04489"/>
    <p:sldId xmlns:r="http://schemas.openxmlformats.org/officeDocument/2006/relationships" id="257" r:id="R31a07a4acc5d4c0f"/>
    <p:sldId xmlns:r="http://schemas.openxmlformats.org/officeDocument/2006/relationships" id="258" r:id="R9cd68e024d744ce6"/>
    <p:sldId xmlns:r="http://schemas.openxmlformats.org/officeDocument/2006/relationships" id="259" r:id="R3fd3ca6c76ff49cb"/>
    <p:sldId xmlns:r="http://schemas.openxmlformats.org/officeDocument/2006/relationships" id="260" r:id="Rccbf1b2cb7844292"/>
    <p:sldId xmlns:r="http://schemas.openxmlformats.org/officeDocument/2006/relationships" id="261" r:id="R10e108fd9e3b487d"/>
    <p:sldId xmlns:r="http://schemas.openxmlformats.org/officeDocument/2006/relationships" id="262" r:id="Rbd98a5cf50f5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d0d87fe264d02" /><Relationship Type="http://schemas.openxmlformats.org/officeDocument/2006/relationships/slide" Target="/ppt/slides/slide1.xml" Id="R6f19d01216b04489" /><Relationship Type="http://schemas.openxmlformats.org/officeDocument/2006/relationships/slide" Target="/ppt/slides/slide2.xml" Id="R31a07a4acc5d4c0f" /><Relationship Type="http://schemas.openxmlformats.org/officeDocument/2006/relationships/slide" Target="/ppt/slides/slide3.xml" Id="R9cd68e024d744ce6" /><Relationship Type="http://schemas.openxmlformats.org/officeDocument/2006/relationships/slide" Target="/ppt/slides/slide4.xml" Id="R3fd3ca6c76ff49cb" /><Relationship Type="http://schemas.openxmlformats.org/officeDocument/2006/relationships/slide" Target="/ppt/slides/slide5.xml" Id="Rccbf1b2cb7844292" /><Relationship Type="http://schemas.openxmlformats.org/officeDocument/2006/relationships/slide" Target="/ppt/slides/slide6.xml" Id="R10e108fd9e3b487d" /><Relationship Type="http://schemas.openxmlformats.org/officeDocument/2006/relationships/slide" Target="/ppt/slides/slide7.xml" Id="Rbd98a5cf50f5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eda721808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8386658af4e49" /><Relationship Type="http://schemas.openxmlformats.org/officeDocument/2006/relationships/theme" Target="/ppt/slideMasters/theme/theme1.xml" Id="R4c5e3375abcf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8386658af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aa7b0b138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59c7210fe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f8abb77634a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2ade9f2e4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7ec5775ff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8f4ccb12e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7f481dfee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ARKTEK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ARKTEK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5 459 921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TORENETH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931 787 985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