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4f75a8136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7a49b2e5c4f39"/>
  </p:sldMasterIdLst>
  <p:sldIdLst>
    <p:sldId xmlns:r="http://schemas.openxmlformats.org/officeDocument/2006/relationships" id="256" r:id="R89c2486171b54663"/>
    <p:sldId xmlns:r="http://schemas.openxmlformats.org/officeDocument/2006/relationships" id="257" r:id="R3dd629eb70894af5"/>
    <p:sldId xmlns:r="http://schemas.openxmlformats.org/officeDocument/2006/relationships" id="258" r:id="R0fc2bbe808db48cc"/>
    <p:sldId xmlns:r="http://schemas.openxmlformats.org/officeDocument/2006/relationships" id="259" r:id="R41bb227d64684447"/>
    <p:sldId xmlns:r="http://schemas.openxmlformats.org/officeDocument/2006/relationships" id="260" r:id="R1b70901189bf4fc0"/>
    <p:sldId xmlns:r="http://schemas.openxmlformats.org/officeDocument/2006/relationships" id="261" r:id="R11f8364a47f248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7a49b2e5c4f39" /><Relationship Type="http://schemas.openxmlformats.org/officeDocument/2006/relationships/slide" Target="/ppt/slides/slide1.xml" Id="R89c2486171b54663" /><Relationship Type="http://schemas.openxmlformats.org/officeDocument/2006/relationships/slide" Target="/ppt/slides/slide2.xml" Id="R3dd629eb70894af5" /><Relationship Type="http://schemas.openxmlformats.org/officeDocument/2006/relationships/slide" Target="/ppt/slides/slide3.xml" Id="R0fc2bbe808db48cc" /><Relationship Type="http://schemas.openxmlformats.org/officeDocument/2006/relationships/slide" Target="/ppt/slides/slide4.xml" Id="R41bb227d64684447" /><Relationship Type="http://schemas.openxmlformats.org/officeDocument/2006/relationships/slide" Target="/ppt/slides/slide5.xml" Id="R1b70901189bf4fc0" /><Relationship Type="http://schemas.openxmlformats.org/officeDocument/2006/relationships/slide" Target="/ppt/slides/slide6.xml" Id="R11f8364a47f248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0f09a419241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c9fb02f247dd" /><Relationship Type="http://schemas.openxmlformats.org/officeDocument/2006/relationships/theme" Target="/ppt/slideMasters/theme/theme1.xml" Id="R4a5ee1af146a49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bdc9fb02f2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bc1d273f47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3bf46eaf24f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51bbe653c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ae28eac24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7f1accb19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3e85043174d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BUNN OG GRUNN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BUNN OG GRUNN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BUNN OG GRUNN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BUNN OG GRUNN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BUNN OG GRUNN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BUNN OG GRUNN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 HELEN SKAR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ENGEN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BUNN OG GRUNN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Rådyrveien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931 765 906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BUNN OG GRUNN AS</a:t>
            </a:r>
          </a:p>
        </p:txBody>
      </p:sp>
    </p:spTree>
  </p:cSld>
  <p:clrMapOvr>
    <a:masterClrMapping xmlns:a="http://schemas.openxmlformats.org/drawingml/2006/main"/>
  </p:clrMapOvr>
</p:sld>
</file>