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99f01bff7e48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78606f1af24b82"/>
  </p:sldMasterIdLst>
  <p:sldIdLst>
    <p:sldId xmlns:r="http://schemas.openxmlformats.org/officeDocument/2006/relationships" id="256" r:id="Ra8923a5917144e91"/>
    <p:sldId xmlns:r="http://schemas.openxmlformats.org/officeDocument/2006/relationships" id="257" r:id="R75a667001d9f4af4"/>
    <p:sldId xmlns:r="http://schemas.openxmlformats.org/officeDocument/2006/relationships" id="258" r:id="R07e4d17552ee48d2"/>
    <p:sldId xmlns:r="http://schemas.openxmlformats.org/officeDocument/2006/relationships" id="259" r:id="R1c2b4d9e857c4558"/>
    <p:sldId xmlns:r="http://schemas.openxmlformats.org/officeDocument/2006/relationships" id="260" r:id="R0a2e3161a79246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8606f1af24b82" /><Relationship Type="http://schemas.openxmlformats.org/officeDocument/2006/relationships/slide" Target="/ppt/slides/slide1.xml" Id="Ra8923a5917144e91" /><Relationship Type="http://schemas.openxmlformats.org/officeDocument/2006/relationships/slide" Target="/ppt/slides/slide2.xml" Id="R75a667001d9f4af4" /><Relationship Type="http://schemas.openxmlformats.org/officeDocument/2006/relationships/slide" Target="/ppt/slides/slide3.xml" Id="R07e4d17552ee48d2" /><Relationship Type="http://schemas.openxmlformats.org/officeDocument/2006/relationships/slide" Target="/ppt/slides/slide4.xml" Id="R1c2b4d9e857c4558" /><Relationship Type="http://schemas.openxmlformats.org/officeDocument/2006/relationships/slide" Target="/ppt/slides/slide5.xml" Id="R0a2e3161a79246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e46aa6d8c44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670a6b1cb4a09" /><Relationship Type="http://schemas.openxmlformats.org/officeDocument/2006/relationships/theme" Target="/ppt/slideMasters/theme/theme1.xml" Id="R43a5f7d97202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9670a6b1cb4a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0a8766ffa4c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a9ce8a12843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a0edb209540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fb37ab2904d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8fce5e92f4d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 DJØNNE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DJØNNE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DJØNNE MASKIN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DJØNNE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DJØNNE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DJØNNE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Fiskåvegen 504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4121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931 718 754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DJØNNE MASKIN</a:t>
            </a:r>
          </a:p>
        </p:txBody>
      </p:sp>
    </p:spTree>
  </p:cSld>
  <p:clrMapOvr>
    <a:masterClrMapping xmlns:a="http://schemas.openxmlformats.org/drawingml/2006/main"/>
  </p:clrMapOvr>
</p:sld>
</file>