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09f8aea83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1f005010d40c1"/>
  </p:sldMasterIdLst>
  <p:sldIdLst>
    <p:sldId xmlns:r="http://schemas.openxmlformats.org/officeDocument/2006/relationships" id="256" r:id="R8aca4e5f4224438a"/>
    <p:sldId xmlns:r="http://schemas.openxmlformats.org/officeDocument/2006/relationships" id="257" r:id="Rc58e87f25dec4f90"/>
    <p:sldId xmlns:r="http://schemas.openxmlformats.org/officeDocument/2006/relationships" id="258" r:id="R4da9267406064560"/>
    <p:sldId xmlns:r="http://schemas.openxmlformats.org/officeDocument/2006/relationships" id="259" r:id="Rcf72c79c87a44d8c"/>
    <p:sldId xmlns:r="http://schemas.openxmlformats.org/officeDocument/2006/relationships" id="260" r:id="Rc9c5808051fc4fc2"/>
    <p:sldId xmlns:r="http://schemas.openxmlformats.org/officeDocument/2006/relationships" id="261" r:id="R74d02d0e0a84401c"/>
    <p:sldId xmlns:r="http://schemas.openxmlformats.org/officeDocument/2006/relationships" id="262" r:id="R92abd1438001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1f005010d40c1" /><Relationship Type="http://schemas.openxmlformats.org/officeDocument/2006/relationships/slide" Target="/ppt/slides/slide1.xml" Id="R8aca4e5f4224438a" /><Relationship Type="http://schemas.openxmlformats.org/officeDocument/2006/relationships/slide" Target="/ppt/slides/slide2.xml" Id="Rc58e87f25dec4f90" /><Relationship Type="http://schemas.openxmlformats.org/officeDocument/2006/relationships/slide" Target="/ppt/slides/slide3.xml" Id="R4da9267406064560" /><Relationship Type="http://schemas.openxmlformats.org/officeDocument/2006/relationships/slide" Target="/ppt/slides/slide4.xml" Id="Rcf72c79c87a44d8c" /><Relationship Type="http://schemas.openxmlformats.org/officeDocument/2006/relationships/slide" Target="/ppt/slides/slide5.xml" Id="Rc9c5808051fc4fc2" /><Relationship Type="http://schemas.openxmlformats.org/officeDocument/2006/relationships/slide" Target="/ppt/slides/slide6.xml" Id="R74d02d0e0a84401c" /><Relationship Type="http://schemas.openxmlformats.org/officeDocument/2006/relationships/slide" Target="/ppt/slides/slide7.xml" Id="R92abd1438001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aed75d4e9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4704457f64191" /><Relationship Type="http://schemas.openxmlformats.org/officeDocument/2006/relationships/theme" Target="/ppt/slideMasters/theme/theme1.xml" Id="R636ee1e88d54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4704457f6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0d8d2e185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9063eee8f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073c486b3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feb194c49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409fe3cd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998fc6474d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3d2e00e314e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ESTR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254 442 569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29 808 640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16 574 430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117 157 157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354 321 921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Entreprenørservice AS, Indre Hornnesvika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931 713 620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ESTR HOLDING AS</a:t>
            </a:r>
          </a:p>
        </p:txBody>
      </p:sp>
    </p:spTree>
  </p:cSld>
  <p:clrMapOvr>
    <a:masterClrMapping xmlns:a="http://schemas.openxmlformats.org/drawingml/2006/main"/>
  </p:clrMapOvr>
</p:sld>
</file>