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47fb649045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d18922d4614d6f"/>
  </p:sldMasterIdLst>
  <p:sldIdLst>
    <p:sldId xmlns:r="http://schemas.openxmlformats.org/officeDocument/2006/relationships" id="256" r:id="R4de6207401714be8"/>
    <p:sldId xmlns:r="http://schemas.openxmlformats.org/officeDocument/2006/relationships" id="257" r:id="Rb6609959f92f4d33"/>
    <p:sldId xmlns:r="http://schemas.openxmlformats.org/officeDocument/2006/relationships" id="258" r:id="R51ecb5a2da9c4551"/>
    <p:sldId xmlns:r="http://schemas.openxmlformats.org/officeDocument/2006/relationships" id="259" r:id="R3714deb2db9f4739"/>
    <p:sldId xmlns:r="http://schemas.openxmlformats.org/officeDocument/2006/relationships" id="260" r:id="Rd7c72347aaa64a73"/>
    <p:sldId xmlns:r="http://schemas.openxmlformats.org/officeDocument/2006/relationships" id="261" r:id="R60a5b7086df24caa"/>
    <p:sldId xmlns:r="http://schemas.openxmlformats.org/officeDocument/2006/relationships" id="262" r:id="R675d457da21944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18922d4614d6f" /><Relationship Type="http://schemas.openxmlformats.org/officeDocument/2006/relationships/slide" Target="/ppt/slides/slide1.xml" Id="R4de6207401714be8" /><Relationship Type="http://schemas.openxmlformats.org/officeDocument/2006/relationships/slide" Target="/ppt/slides/slide2.xml" Id="Rb6609959f92f4d33" /><Relationship Type="http://schemas.openxmlformats.org/officeDocument/2006/relationships/slide" Target="/ppt/slides/slide3.xml" Id="R51ecb5a2da9c4551" /><Relationship Type="http://schemas.openxmlformats.org/officeDocument/2006/relationships/slide" Target="/ppt/slides/slide4.xml" Id="R3714deb2db9f4739" /><Relationship Type="http://schemas.openxmlformats.org/officeDocument/2006/relationships/slide" Target="/ppt/slides/slide5.xml" Id="Rd7c72347aaa64a73" /><Relationship Type="http://schemas.openxmlformats.org/officeDocument/2006/relationships/slide" Target="/ppt/slides/slide6.xml" Id="R60a5b7086df24caa" /><Relationship Type="http://schemas.openxmlformats.org/officeDocument/2006/relationships/slide" Target="/ppt/slides/slide7.xml" Id="R675d457da21944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44cb1bbac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46716fa6349ce" /><Relationship Type="http://schemas.openxmlformats.org/officeDocument/2006/relationships/theme" Target="/ppt/slideMasters/theme/theme1.xml" Id="Rd2e416c82a8c4e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46716fa6349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7d678ff2142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f7af15551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56136cfdd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02664db2e41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5218eef0e4b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0fa99e4a14c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137a7208d44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HBPN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HBPN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1 567 491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2 619 706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6 706 687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ANDREAS NORDHUUS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BØRRE ENGELSTAD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RAKLI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JOHANSEN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931 707 299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HBPN AS</a:t>
            </a:r>
          </a:p>
        </p:txBody>
      </p:sp>
    </p:spTree>
  </p:cSld>
  <p:clrMapOvr>
    <a:masterClrMapping xmlns:a="http://schemas.openxmlformats.org/drawingml/2006/main"/>
  </p:clrMapOvr>
</p:sld>
</file>