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c6632219d647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f17a39995b4050"/>
  </p:sldMasterIdLst>
  <p:sldIdLst>
    <p:sldId xmlns:r="http://schemas.openxmlformats.org/officeDocument/2006/relationships" id="256" r:id="R81e5dde34b214ab6"/>
    <p:sldId xmlns:r="http://schemas.openxmlformats.org/officeDocument/2006/relationships" id="257" r:id="R40e1501e27754266"/>
    <p:sldId xmlns:r="http://schemas.openxmlformats.org/officeDocument/2006/relationships" id="258" r:id="R260dadfe985c42e8"/>
    <p:sldId xmlns:r="http://schemas.openxmlformats.org/officeDocument/2006/relationships" id="259" r:id="R7848b03617574e22"/>
    <p:sldId xmlns:r="http://schemas.openxmlformats.org/officeDocument/2006/relationships" id="260" r:id="R6733f0bae3bb4a1c"/>
    <p:sldId xmlns:r="http://schemas.openxmlformats.org/officeDocument/2006/relationships" id="261" r:id="R2cddf80261564557"/>
    <p:sldId xmlns:r="http://schemas.openxmlformats.org/officeDocument/2006/relationships" id="262" r:id="R5aabe895033f4d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17a39995b4050" /><Relationship Type="http://schemas.openxmlformats.org/officeDocument/2006/relationships/slide" Target="/ppt/slides/slide1.xml" Id="R81e5dde34b214ab6" /><Relationship Type="http://schemas.openxmlformats.org/officeDocument/2006/relationships/slide" Target="/ppt/slides/slide2.xml" Id="R40e1501e27754266" /><Relationship Type="http://schemas.openxmlformats.org/officeDocument/2006/relationships/slide" Target="/ppt/slides/slide3.xml" Id="R260dadfe985c42e8" /><Relationship Type="http://schemas.openxmlformats.org/officeDocument/2006/relationships/slide" Target="/ppt/slides/slide4.xml" Id="R7848b03617574e22" /><Relationship Type="http://schemas.openxmlformats.org/officeDocument/2006/relationships/slide" Target="/ppt/slides/slide5.xml" Id="R6733f0bae3bb4a1c" /><Relationship Type="http://schemas.openxmlformats.org/officeDocument/2006/relationships/slide" Target="/ppt/slides/slide6.xml" Id="R2cddf80261564557" /><Relationship Type="http://schemas.openxmlformats.org/officeDocument/2006/relationships/slide" Target="/ppt/slides/slide7.xml" Id="R5aabe895033f4d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88e38702942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7951d6b254c68" /><Relationship Type="http://schemas.openxmlformats.org/officeDocument/2006/relationships/theme" Target="/ppt/slideMasters/theme/theme1.xml" Id="R9a5e1e1ab0cd43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c7951d6b254c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aab699a8245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bedd31cce41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0034962f94d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0a102ca7240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cfd14edd046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446171e7d47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3bff549cd46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VETHE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VETHE HOLDING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6 327 664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6 342 664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VETHE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931 697 331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