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ef6c3cee5643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496231ff3d4d75"/>
  </p:sldMasterIdLst>
  <p:sldIdLst>
    <p:sldId xmlns:r="http://schemas.openxmlformats.org/officeDocument/2006/relationships" id="256" r:id="R4ccf6475597640fe"/>
    <p:sldId xmlns:r="http://schemas.openxmlformats.org/officeDocument/2006/relationships" id="257" r:id="R9efda16b704b43ea"/>
    <p:sldId xmlns:r="http://schemas.openxmlformats.org/officeDocument/2006/relationships" id="258" r:id="R23b51431f0384259"/>
    <p:sldId xmlns:r="http://schemas.openxmlformats.org/officeDocument/2006/relationships" id="259" r:id="R38816fb03e3a4a73"/>
    <p:sldId xmlns:r="http://schemas.openxmlformats.org/officeDocument/2006/relationships" id="260" r:id="R4b54851584a64a98"/>
    <p:sldId xmlns:r="http://schemas.openxmlformats.org/officeDocument/2006/relationships" id="261" r:id="R49e1d30498b54534"/>
    <p:sldId xmlns:r="http://schemas.openxmlformats.org/officeDocument/2006/relationships" id="262" r:id="R8ba816a6b79e40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96231ff3d4d75" /><Relationship Type="http://schemas.openxmlformats.org/officeDocument/2006/relationships/slide" Target="/ppt/slides/slide1.xml" Id="R4ccf6475597640fe" /><Relationship Type="http://schemas.openxmlformats.org/officeDocument/2006/relationships/slide" Target="/ppt/slides/slide2.xml" Id="R9efda16b704b43ea" /><Relationship Type="http://schemas.openxmlformats.org/officeDocument/2006/relationships/slide" Target="/ppt/slides/slide3.xml" Id="R23b51431f0384259" /><Relationship Type="http://schemas.openxmlformats.org/officeDocument/2006/relationships/slide" Target="/ppt/slides/slide4.xml" Id="R38816fb03e3a4a73" /><Relationship Type="http://schemas.openxmlformats.org/officeDocument/2006/relationships/slide" Target="/ppt/slides/slide5.xml" Id="R4b54851584a64a98" /><Relationship Type="http://schemas.openxmlformats.org/officeDocument/2006/relationships/slide" Target="/ppt/slides/slide6.xml" Id="R49e1d30498b54534" /><Relationship Type="http://schemas.openxmlformats.org/officeDocument/2006/relationships/slide" Target="/ppt/slides/slide7.xml" Id="R8ba816a6b79e40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27c7c5a4c4e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8422246e04f6d" /><Relationship Type="http://schemas.openxmlformats.org/officeDocument/2006/relationships/theme" Target="/ppt/slideMasters/theme/theme1.xml" Id="R26b06b76791846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18422246e04f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772b5da7540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6495d3ecd40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440fcb16e4a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d6c8d4cc24a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a6126ed054c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6e7f5309e4b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b346f08c041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VILJI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VILJI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135 456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159 874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350 386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ARNY LARA DADADOTTIR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Stollen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931 684 485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VILJI AS</a:t>
            </a:r>
          </a:p>
        </p:txBody>
      </p:sp>
    </p:spTree>
  </p:cSld>
  <p:clrMapOvr>
    <a:masterClrMapping xmlns:a="http://schemas.openxmlformats.org/drawingml/2006/main"/>
  </p:clrMapOvr>
</p:sld>
</file>