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3d18de5ca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78bf8affb4402"/>
  </p:sldMasterIdLst>
  <p:sldIdLst>
    <p:sldId xmlns:r="http://schemas.openxmlformats.org/officeDocument/2006/relationships" id="256" r:id="Rb686131b69cc4ac3"/>
    <p:sldId xmlns:r="http://schemas.openxmlformats.org/officeDocument/2006/relationships" id="257" r:id="R2362246e19344964"/>
    <p:sldId xmlns:r="http://schemas.openxmlformats.org/officeDocument/2006/relationships" id="258" r:id="R06eb8e8de2414945"/>
    <p:sldId xmlns:r="http://schemas.openxmlformats.org/officeDocument/2006/relationships" id="259" r:id="Rebb7e46edab64358"/>
    <p:sldId xmlns:r="http://schemas.openxmlformats.org/officeDocument/2006/relationships" id="260" r:id="R597a8eabb64a4fec"/>
    <p:sldId xmlns:r="http://schemas.openxmlformats.org/officeDocument/2006/relationships" id="261" r:id="R485a71b8f37248c5"/>
    <p:sldId xmlns:r="http://schemas.openxmlformats.org/officeDocument/2006/relationships" id="262" r:id="R35b91df15c1f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78bf8affb4402" /><Relationship Type="http://schemas.openxmlformats.org/officeDocument/2006/relationships/slide" Target="/ppt/slides/slide1.xml" Id="Rb686131b69cc4ac3" /><Relationship Type="http://schemas.openxmlformats.org/officeDocument/2006/relationships/slide" Target="/ppt/slides/slide2.xml" Id="R2362246e19344964" /><Relationship Type="http://schemas.openxmlformats.org/officeDocument/2006/relationships/slide" Target="/ppt/slides/slide3.xml" Id="R06eb8e8de2414945" /><Relationship Type="http://schemas.openxmlformats.org/officeDocument/2006/relationships/slide" Target="/ppt/slides/slide4.xml" Id="Rebb7e46edab64358" /><Relationship Type="http://schemas.openxmlformats.org/officeDocument/2006/relationships/slide" Target="/ppt/slides/slide5.xml" Id="R597a8eabb64a4fec" /><Relationship Type="http://schemas.openxmlformats.org/officeDocument/2006/relationships/slide" Target="/ppt/slides/slide6.xml" Id="R485a71b8f37248c5" /><Relationship Type="http://schemas.openxmlformats.org/officeDocument/2006/relationships/slide" Target="/ppt/slides/slide7.xml" Id="R35b91df15c1f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c76feb29c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8c299113d4d80" /><Relationship Type="http://schemas.openxmlformats.org/officeDocument/2006/relationships/theme" Target="/ppt/slideMasters/theme/theme1.xml" Id="R137cbbc4d772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88c299113d4d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0beb330fc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3addaaf8b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7baeac9104c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8f8c7ac5c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c67aa3156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8c0a0c556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51ec93b6d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STÅLE HANSEN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HANSEN GRAVESERVICE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3 518 613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895 530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2 575 737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3 274 613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931 673 149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STÅLE HANSEN GRAVESERVICE AS</a:t>
            </a:r>
          </a:p>
        </p:txBody>
      </p:sp>
    </p:spTree>
  </p:cSld>
  <p:clrMapOvr>
    <a:masterClrMapping xmlns:a="http://schemas.openxmlformats.org/drawingml/2006/main"/>
  </p:clrMapOvr>
</p:sld>
</file>