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817cbe761434fd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a12313953ec4c41"/>
  </p:sldMasterIdLst>
  <p:sldIdLst>
    <p:sldId xmlns:r="http://schemas.openxmlformats.org/officeDocument/2006/relationships" id="256" r:id="Raa39d8cb46ce40b0"/>
    <p:sldId xmlns:r="http://schemas.openxmlformats.org/officeDocument/2006/relationships" id="257" r:id="Rb61b7ea063444035"/>
    <p:sldId xmlns:r="http://schemas.openxmlformats.org/officeDocument/2006/relationships" id="258" r:id="R82409e96b7c84d4d"/>
    <p:sldId xmlns:r="http://schemas.openxmlformats.org/officeDocument/2006/relationships" id="259" r:id="R5ea06b3a72054db6"/>
    <p:sldId xmlns:r="http://schemas.openxmlformats.org/officeDocument/2006/relationships" id="260" r:id="Re40dbcdf6b784625"/>
    <p:sldId xmlns:r="http://schemas.openxmlformats.org/officeDocument/2006/relationships" id="261" r:id="R81bc163901fe4e05"/>
    <p:sldId xmlns:r="http://schemas.openxmlformats.org/officeDocument/2006/relationships" id="262" r:id="R9631c63f8de842c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12313953ec4c41" /><Relationship Type="http://schemas.openxmlformats.org/officeDocument/2006/relationships/slide" Target="/ppt/slides/slide1.xml" Id="Raa39d8cb46ce40b0" /><Relationship Type="http://schemas.openxmlformats.org/officeDocument/2006/relationships/slide" Target="/ppt/slides/slide2.xml" Id="Rb61b7ea063444035" /><Relationship Type="http://schemas.openxmlformats.org/officeDocument/2006/relationships/slide" Target="/ppt/slides/slide3.xml" Id="R82409e96b7c84d4d" /><Relationship Type="http://schemas.openxmlformats.org/officeDocument/2006/relationships/slide" Target="/ppt/slides/slide4.xml" Id="R5ea06b3a72054db6" /><Relationship Type="http://schemas.openxmlformats.org/officeDocument/2006/relationships/slide" Target="/ppt/slides/slide5.xml" Id="Re40dbcdf6b784625" /><Relationship Type="http://schemas.openxmlformats.org/officeDocument/2006/relationships/slide" Target="/ppt/slides/slide6.xml" Id="R81bc163901fe4e05" /><Relationship Type="http://schemas.openxmlformats.org/officeDocument/2006/relationships/slide" Target="/ppt/slides/slide7.xml" Id="R9631c63f8de842c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4f04697b29409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5d4dd284e0440d" /><Relationship Type="http://schemas.openxmlformats.org/officeDocument/2006/relationships/theme" Target="/ppt/slideMasters/theme/theme1.xml" Id="Ree60119f22a7424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35d4dd284e0440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91e9f3a4a84f2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71854877ad4ef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dcd2dd01ca4fa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ead4bb614f489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5e51a056fe439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ada0df216c4b4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6b50a29afe41f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JONIK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JONIK HOLDING AS ble etablert [år] og holder til i Sandane.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−320 552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5 301 729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26 767 793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26 876 144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INGE KANDAL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Kandalsvegen 1340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6823 Sandane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931 669 982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JONIK HOLDING AS</a:t>
            </a:r>
          </a:p>
        </p:txBody>
      </p:sp>
    </p:spTree>
  </p:cSld>
  <p:clrMapOvr>
    <a:masterClrMapping xmlns:a="http://schemas.openxmlformats.org/drawingml/2006/main"/>
  </p:clrMapOvr>
</p:sld>
</file>