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17dbdaa984c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3985261a04786"/>
  </p:sldMasterIdLst>
  <p:sldIdLst>
    <p:sldId xmlns:r="http://schemas.openxmlformats.org/officeDocument/2006/relationships" id="256" r:id="Re77fb46221a84b7d"/>
    <p:sldId xmlns:r="http://schemas.openxmlformats.org/officeDocument/2006/relationships" id="257" r:id="R711ae6495f814976"/>
    <p:sldId xmlns:r="http://schemas.openxmlformats.org/officeDocument/2006/relationships" id="258" r:id="R3d064e7c5ef44f76"/>
    <p:sldId xmlns:r="http://schemas.openxmlformats.org/officeDocument/2006/relationships" id="259" r:id="R864bb2a082fe48b5"/>
    <p:sldId xmlns:r="http://schemas.openxmlformats.org/officeDocument/2006/relationships" id="260" r:id="R300d7f0790b84b48"/>
    <p:sldId xmlns:r="http://schemas.openxmlformats.org/officeDocument/2006/relationships" id="261" r:id="Rc4e9871195f34a94"/>
    <p:sldId xmlns:r="http://schemas.openxmlformats.org/officeDocument/2006/relationships" id="262" r:id="Ra6afaada68c2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3985261a04786" /><Relationship Type="http://schemas.openxmlformats.org/officeDocument/2006/relationships/slide" Target="/ppt/slides/slide1.xml" Id="Re77fb46221a84b7d" /><Relationship Type="http://schemas.openxmlformats.org/officeDocument/2006/relationships/slide" Target="/ppt/slides/slide2.xml" Id="R711ae6495f814976" /><Relationship Type="http://schemas.openxmlformats.org/officeDocument/2006/relationships/slide" Target="/ppt/slides/slide3.xml" Id="R3d064e7c5ef44f76" /><Relationship Type="http://schemas.openxmlformats.org/officeDocument/2006/relationships/slide" Target="/ppt/slides/slide4.xml" Id="R864bb2a082fe48b5" /><Relationship Type="http://schemas.openxmlformats.org/officeDocument/2006/relationships/slide" Target="/ppt/slides/slide5.xml" Id="R300d7f0790b84b48" /><Relationship Type="http://schemas.openxmlformats.org/officeDocument/2006/relationships/slide" Target="/ppt/slides/slide6.xml" Id="Rc4e9871195f34a94" /><Relationship Type="http://schemas.openxmlformats.org/officeDocument/2006/relationships/slide" Target="/ppt/slides/slide7.xml" Id="Ra6afaada68c2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3383652f0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3dbf904b647f5" /><Relationship Type="http://schemas.openxmlformats.org/officeDocument/2006/relationships/theme" Target="/ppt/slideMasters/theme/theme1.xml" Id="Ra00f66c5a338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3dbf904b6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7e1156bd3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173a77f6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0b1427b564e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39aec197d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a00c8f8f546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befcdd2954e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20740c8f4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JOSI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5 741 034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5 750 860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FUGLESTRAND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MARIT RYGG FUGLESTRAND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1525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