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6c67079c243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fe14fd51641bf"/>
  </p:sldMasterIdLst>
  <p:sldIdLst>
    <p:sldId xmlns:r="http://schemas.openxmlformats.org/officeDocument/2006/relationships" id="256" r:id="R123fdd58015f42c1"/>
    <p:sldId xmlns:r="http://schemas.openxmlformats.org/officeDocument/2006/relationships" id="257" r:id="Rb6e9c913a23046c1"/>
    <p:sldId xmlns:r="http://schemas.openxmlformats.org/officeDocument/2006/relationships" id="258" r:id="R72bcd25eac98466f"/>
    <p:sldId xmlns:r="http://schemas.openxmlformats.org/officeDocument/2006/relationships" id="259" r:id="Rf82466bf62e54d09"/>
    <p:sldId xmlns:r="http://schemas.openxmlformats.org/officeDocument/2006/relationships" id="260" r:id="R869a7c6086174a23"/>
    <p:sldId xmlns:r="http://schemas.openxmlformats.org/officeDocument/2006/relationships" id="261" r:id="R3cdb5adc8fea4d07"/>
    <p:sldId xmlns:r="http://schemas.openxmlformats.org/officeDocument/2006/relationships" id="262" r:id="R7f652099f852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fe14fd51641bf" /><Relationship Type="http://schemas.openxmlformats.org/officeDocument/2006/relationships/slide" Target="/ppt/slides/slide1.xml" Id="R123fdd58015f42c1" /><Relationship Type="http://schemas.openxmlformats.org/officeDocument/2006/relationships/slide" Target="/ppt/slides/slide2.xml" Id="Rb6e9c913a23046c1" /><Relationship Type="http://schemas.openxmlformats.org/officeDocument/2006/relationships/slide" Target="/ppt/slides/slide3.xml" Id="R72bcd25eac98466f" /><Relationship Type="http://schemas.openxmlformats.org/officeDocument/2006/relationships/slide" Target="/ppt/slides/slide4.xml" Id="Rf82466bf62e54d09" /><Relationship Type="http://schemas.openxmlformats.org/officeDocument/2006/relationships/slide" Target="/ppt/slides/slide5.xml" Id="R869a7c6086174a23" /><Relationship Type="http://schemas.openxmlformats.org/officeDocument/2006/relationships/slide" Target="/ppt/slides/slide6.xml" Id="R3cdb5adc8fea4d07" /><Relationship Type="http://schemas.openxmlformats.org/officeDocument/2006/relationships/slide" Target="/ppt/slides/slide7.xml" Id="R7f652099f852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76d3988c5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9002e2c94918" /><Relationship Type="http://schemas.openxmlformats.org/officeDocument/2006/relationships/theme" Target="/ppt/slideMasters/theme/theme1.xml" Id="R3a49f357967a43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a9002e2c9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c017a473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bcafd7a9442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1fca519fc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aac52f32e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644e4fd5c46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7d05a00694d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a13ce1300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HANS ERLINGSSØN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CATHRINE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Eugenies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08 48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info@cala.no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931 663 984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 INVEST AS</a:t>
            </a:r>
          </a:p>
        </p:txBody>
      </p:sp>
    </p:spTree>
  </p:cSld>
  <p:clrMapOvr>
    <a:masterClrMapping xmlns:a="http://schemas.openxmlformats.org/drawingml/2006/main"/>
  </p:clrMapOvr>
</p:sld>
</file>