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daa70428154f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5c6ff6455f4777"/>
  </p:sldMasterIdLst>
  <p:sldIdLst>
    <p:sldId xmlns:r="http://schemas.openxmlformats.org/officeDocument/2006/relationships" id="256" r:id="R5e48534ff5bd4744"/>
    <p:sldId xmlns:r="http://schemas.openxmlformats.org/officeDocument/2006/relationships" id="257" r:id="R9f7ca0c63c684f87"/>
    <p:sldId xmlns:r="http://schemas.openxmlformats.org/officeDocument/2006/relationships" id="258" r:id="R0ff437d45b914dfb"/>
    <p:sldId xmlns:r="http://schemas.openxmlformats.org/officeDocument/2006/relationships" id="259" r:id="Re3219fe2316c43a2"/>
    <p:sldId xmlns:r="http://schemas.openxmlformats.org/officeDocument/2006/relationships" id="260" r:id="R93b6023f8388478e"/>
    <p:sldId xmlns:r="http://schemas.openxmlformats.org/officeDocument/2006/relationships" id="261" r:id="R5b516ded230a4b4a"/>
    <p:sldId xmlns:r="http://schemas.openxmlformats.org/officeDocument/2006/relationships" id="262" r:id="Rddb5a31591664c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c6ff6455f4777" /><Relationship Type="http://schemas.openxmlformats.org/officeDocument/2006/relationships/slide" Target="/ppt/slides/slide1.xml" Id="R5e48534ff5bd4744" /><Relationship Type="http://schemas.openxmlformats.org/officeDocument/2006/relationships/slide" Target="/ppt/slides/slide2.xml" Id="R9f7ca0c63c684f87" /><Relationship Type="http://schemas.openxmlformats.org/officeDocument/2006/relationships/slide" Target="/ppt/slides/slide3.xml" Id="R0ff437d45b914dfb" /><Relationship Type="http://schemas.openxmlformats.org/officeDocument/2006/relationships/slide" Target="/ppt/slides/slide4.xml" Id="Re3219fe2316c43a2" /><Relationship Type="http://schemas.openxmlformats.org/officeDocument/2006/relationships/slide" Target="/ppt/slides/slide5.xml" Id="R93b6023f8388478e" /><Relationship Type="http://schemas.openxmlformats.org/officeDocument/2006/relationships/slide" Target="/ppt/slides/slide6.xml" Id="R5b516ded230a4b4a" /><Relationship Type="http://schemas.openxmlformats.org/officeDocument/2006/relationships/slide" Target="/ppt/slides/slide7.xml" Id="Rddb5a31591664c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e24fab48c41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da158a685423b" /><Relationship Type="http://schemas.openxmlformats.org/officeDocument/2006/relationships/theme" Target="/ppt/slideMasters/theme/theme1.xml" Id="R59d5707364a7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3da158a68542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f34ce168941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712e5a87543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f0cc8526b48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51657230040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7d661bf0c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87a91c55d4d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0b5b71df843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TREKONSEPT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TREKONSEPT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TREKONSEPT HOLDING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TREKONSEPT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TREKONSEPT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TREKONSEPT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378 044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TREKONSEPT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GANES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TREKONSEPT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vei 63A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931 649 477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TREKONSEPT HOLDING AS</a:t>
            </a:r>
          </a:p>
        </p:txBody>
      </p:sp>
    </p:spTree>
  </p:cSld>
  <p:clrMapOvr>
    <a:masterClrMapping xmlns:a="http://schemas.openxmlformats.org/drawingml/2006/main"/>
  </p:clrMapOvr>
</p:sld>
</file>