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3e8f680ddf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0fb191003433d"/>
  </p:sldMasterIdLst>
  <p:sldIdLst>
    <p:sldId xmlns:r="http://schemas.openxmlformats.org/officeDocument/2006/relationships" id="256" r:id="R52695d19af4a4666"/>
    <p:sldId xmlns:r="http://schemas.openxmlformats.org/officeDocument/2006/relationships" id="257" r:id="Rb174257ed8924ccf"/>
    <p:sldId xmlns:r="http://schemas.openxmlformats.org/officeDocument/2006/relationships" id="258" r:id="R744a6c8342b94bda"/>
    <p:sldId xmlns:r="http://schemas.openxmlformats.org/officeDocument/2006/relationships" id="259" r:id="Rda17e119d1d44ecb"/>
    <p:sldId xmlns:r="http://schemas.openxmlformats.org/officeDocument/2006/relationships" id="260" r:id="Re623d8f8ba6d44dc"/>
    <p:sldId xmlns:r="http://schemas.openxmlformats.org/officeDocument/2006/relationships" id="261" r:id="R0739e1364b8e4038"/>
    <p:sldId xmlns:r="http://schemas.openxmlformats.org/officeDocument/2006/relationships" id="262" r:id="R19dc6d880635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0fb191003433d" /><Relationship Type="http://schemas.openxmlformats.org/officeDocument/2006/relationships/slide" Target="/ppt/slides/slide1.xml" Id="R52695d19af4a4666" /><Relationship Type="http://schemas.openxmlformats.org/officeDocument/2006/relationships/slide" Target="/ppt/slides/slide2.xml" Id="Rb174257ed8924ccf" /><Relationship Type="http://schemas.openxmlformats.org/officeDocument/2006/relationships/slide" Target="/ppt/slides/slide3.xml" Id="R744a6c8342b94bda" /><Relationship Type="http://schemas.openxmlformats.org/officeDocument/2006/relationships/slide" Target="/ppt/slides/slide4.xml" Id="Rda17e119d1d44ecb" /><Relationship Type="http://schemas.openxmlformats.org/officeDocument/2006/relationships/slide" Target="/ppt/slides/slide5.xml" Id="Re623d8f8ba6d44dc" /><Relationship Type="http://schemas.openxmlformats.org/officeDocument/2006/relationships/slide" Target="/ppt/slides/slide6.xml" Id="R0739e1364b8e4038" /><Relationship Type="http://schemas.openxmlformats.org/officeDocument/2006/relationships/slide" Target="/ppt/slides/slide7.xml" Id="R19dc6d880635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24e6bc440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3f35b899b4509" /><Relationship Type="http://schemas.openxmlformats.org/officeDocument/2006/relationships/theme" Target="/ppt/slideMasters/theme/theme1.xml" Id="R3bbefa6148d5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83f35b899b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b246559c40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539aa474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fe55135fe45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8350255d143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3acec30ff4e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74b67fca4a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3a7a3cf60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TRUDE NORDDAL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NORDDAL ARKITEKTUR AS ble etablert [år] og holder til i Sjetnemarka.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1 465 725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241 596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TNA-HOLDING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Terje Norddal, Lunderhaugen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7081 Sjetnemarka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trude@tnark.no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www.tnark.no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931 628 607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TRUDE NORDDAL ARKITEKTUR AS</a:t>
            </a:r>
          </a:p>
        </p:txBody>
      </p:sp>
    </p:spTree>
  </p:cSld>
  <p:clrMapOvr>
    <a:masterClrMapping xmlns:a="http://schemas.openxmlformats.org/drawingml/2006/main"/>
  </p:clrMapOvr>
</p:sld>
</file>