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80a3744500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9f8ac2ec54832"/>
  </p:sldMasterIdLst>
  <p:sldIdLst>
    <p:sldId xmlns:r="http://schemas.openxmlformats.org/officeDocument/2006/relationships" id="256" r:id="R28bd552c33654905"/>
    <p:sldId xmlns:r="http://schemas.openxmlformats.org/officeDocument/2006/relationships" id="257" r:id="R55fe84b4361f4eba"/>
    <p:sldId xmlns:r="http://schemas.openxmlformats.org/officeDocument/2006/relationships" id="258" r:id="R5c2fdc99ad994037"/>
    <p:sldId xmlns:r="http://schemas.openxmlformats.org/officeDocument/2006/relationships" id="259" r:id="R9b84684e98dd4e05"/>
    <p:sldId xmlns:r="http://schemas.openxmlformats.org/officeDocument/2006/relationships" id="260" r:id="Ra5884fd3374f4cf9"/>
    <p:sldId xmlns:r="http://schemas.openxmlformats.org/officeDocument/2006/relationships" id="261" r:id="Rdd5967cb00334183"/>
    <p:sldId xmlns:r="http://schemas.openxmlformats.org/officeDocument/2006/relationships" id="262" r:id="R4d4c97efab19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9f8ac2ec54832" /><Relationship Type="http://schemas.openxmlformats.org/officeDocument/2006/relationships/slide" Target="/ppt/slides/slide1.xml" Id="R28bd552c33654905" /><Relationship Type="http://schemas.openxmlformats.org/officeDocument/2006/relationships/slide" Target="/ppt/slides/slide2.xml" Id="R55fe84b4361f4eba" /><Relationship Type="http://schemas.openxmlformats.org/officeDocument/2006/relationships/slide" Target="/ppt/slides/slide3.xml" Id="R5c2fdc99ad994037" /><Relationship Type="http://schemas.openxmlformats.org/officeDocument/2006/relationships/slide" Target="/ppt/slides/slide4.xml" Id="R9b84684e98dd4e05" /><Relationship Type="http://schemas.openxmlformats.org/officeDocument/2006/relationships/slide" Target="/ppt/slides/slide5.xml" Id="Ra5884fd3374f4cf9" /><Relationship Type="http://schemas.openxmlformats.org/officeDocument/2006/relationships/slide" Target="/ppt/slides/slide6.xml" Id="Rdd5967cb00334183" /><Relationship Type="http://schemas.openxmlformats.org/officeDocument/2006/relationships/slide" Target="/ppt/slides/slide7.xml" Id="R4d4c97efab19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0936f71b4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0a825cf894d54" /><Relationship Type="http://schemas.openxmlformats.org/officeDocument/2006/relationships/theme" Target="/ppt/slideMasters/theme/theme1.xml" Id="R1bbf49ed206c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0a825cf894d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fdf7e1ecf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054de6de049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7794e7e91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6b16e2bdb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6debf983b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96d2673ca41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cd9fa6b8c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TRUDE NORDDAL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NORDDAL ARKITEKTUR AS ble etablert [år] og holder til i Sjetnemarka.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TNA-HOLDING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Norddal, Lunderhaugen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7081 Sjetnemarka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trude@tnark.no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931 628 607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