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b12b33382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21c52d9ef4404"/>
  </p:sldMasterIdLst>
  <p:sldIdLst>
    <p:sldId xmlns:r="http://schemas.openxmlformats.org/officeDocument/2006/relationships" id="256" r:id="Rb203564bf0b34107"/>
    <p:sldId xmlns:r="http://schemas.openxmlformats.org/officeDocument/2006/relationships" id="257" r:id="Rc50f331096754b28"/>
    <p:sldId xmlns:r="http://schemas.openxmlformats.org/officeDocument/2006/relationships" id="258" r:id="Rf381a9e21a9d41f2"/>
    <p:sldId xmlns:r="http://schemas.openxmlformats.org/officeDocument/2006/relationships" id="259" r:id="R3d0006cd8b87421f"/>
    <p:sldId xmlns:r="http://schemas.openxmlformats.org/officeDocument/2006/relationships" id="260" r:id="Rc3ce935fb4034992"/>
    <p:sldId xmlns:r="http://schemas.openxmlformats.org/officeDocument/2006/relationships" id="261" r:id="R20229795750a4855"/>
    <p:sldId xmlns:r="http://schemas.openxmlformats.org/officeDocument/2006/relationships" id="262" r:id="Rfe168e366a06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21c52d9ef4404" /><Relationship Type="http://schemas.openxmlformats.org/officeDocument/2006/relationships/slide" Target="/ppt/slides/slide1.xml" Id="Rb203564bf0b34107" /><Relationship Type="http://schemas.openxmlformats.org/officeDocument/2006/relationships/slide" Target="/ppt/slides/slide2.xml" Id="Rc50f331096754b28" /><Relationship Type="http://schemas.openxmlformats.org/officeDocument/2006/relationships/slide" Target="/ppt/slides/slide3.xml" Id="Rf381a9e21a9d41f2" /><Relationship Type="http://schemas.openxmlformats.org/officeDocument/2006/relationships/slide" Target="/ppt/slides/slide4.xml" Id="R3d0006cd8b87421f" /><Relationship Type="http://schemas.openxmlformats.org/officeDocument/2006/relationships/slide" Target="/ppt/slides/slide5.xml" Id="Rc3ce935fb4034992" /><Relationship Type="http://schemas.openxmlformats.org/officeDocument/2006/relationships/slide" Target="/ppt/slides/slide6.xml" Id="R20229795750a4855" /><Relationship Type="http://schemas.openxmlformats.org/officeDocument/2006/relationships/slide" Target="/ppt/slides/slide7.xml" Id="Rfe168e366a06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8a1984403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2c51f4754204" /><Relationship Type="http://schemas.openxmlformats.org/officeDocument/2006/relationships/theme" Target="/ppt/slideMasters/theme/theme1.xml" Id="R8ee6ee02e14b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12c51f475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09647fe3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a1658c25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44fdaacbe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dd368931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1db85706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d82ad3a8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c41d01c70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9 309 566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13 922 162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