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3971e49eaf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82b3d8d1046bf"/>
  </p:sldMasterIdLst>
  <p:sldIdLst>
    <p:sldId xmlns:r="http://schemas.openxmlformats.org/officeDocument/2006/relationships" id="256" r:id="Refb52e3643674186"/>
    <p:sldId xmlns:r="http://schemas.openxmlformats.org/officeDocument/2006/relationships" id="257" r:id="R9e0667f937dc44c5"/>
    <p:sldId xmlns:r="http://schemas.openxmlformats.org/officeDocument/2006/relationships" id="258" r:id="Ra6dd6b51262a448f"/>
    <p:sldId xmlns:r="http://schemas.openxmlformats.org/officeDocument/2006/relationships" id="259" r:id="R71b98546377c4499"/>
    <p:sldId xmlns:r="http://schemas.openxmlformats.org/officeDocument/2006/relationships" id="260" r:id="R92275a8265444cda"/>
    <p:sldId xmlns:r="http://schemas.openxmlformats.org/officeDocument/2006/relationships" id="261" r:id="R311ebf99f57345a1"/>
    <p:sldId xmlns:r="http://schemas.openxmlformats.org/officeDocument/2006/relationships" id="262" r:id="Rd39107dd6917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82b3d8d1046bf" /><Relationship Type="http://schemas.openxmlformats.org/officeDocument/2006/relationships/slide" Target="/ppt/slides/slide1.xml" Id="Refb52e3643674186" /><Relationship Type="http://schemas.openxmlformats.org/officeDocument/2006/relationships/slide" Target="/ppt/slides/slide2.xml" Id="R9e0667f937dc44c5" /><Relationship Type="http://schemas.openxmlformats.org/officeDocument/2006/relationships/slide" Target="/ppt/slides/slide3.xml" Id="Ra6dd6b51262a448f" /><Relationship Type="http://schemas.openxmlformats.org/officeDocument/2006/relationships/slide" Target="/ppt/slides/slide4.xml" Id="R71b98546377c4499" /><Relationship Type="http://schemas.openxmlformats.org/officeDocument/2006/relationships/slide" Target="/ppt/slides/slide5.xml" Id="R92275a8265444cda" /><Relationship Type="http://schemas.openxmlformats.org/officeDocument/2006/relationships/slide" Target="/ppt/slides/slide6.xml" Id="R311ebf99f57345a1" /><Relationship Type="http://schemas.openxmlformats.org/officeDocument/2006/relationships/slide" Target="/ppt/slides/slide7.xml" Id="Rd39107dd6917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948b6377347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3c47943c44025" /><Relationship Type="http://schemas.openxmlformats.org/officeDocument/2006/relationships/theme" Target="/ppt/slideMasters/theme/theme1.xml" Id="Rd5592e884f1a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93c47943c440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c0566272446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b989a7ff5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8025eb1f0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c1a241793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1497fdf9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ad907cedc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77846ba3d41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SKARSBØ HOLDING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ROAR SKARSBØ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931 608 975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SKARSBØ HOLDING AS</a:t>
            </a:r>
          </a:p>
        </p:txBody>
      </p:sp>
    </p:spTree>
  </p:cSld>
  <p:clrMapOvr>
    <a:masterClrMapping xmlns:a="http://schemas.openxmlformats.org/drawingml/2006/main"/>
  </p:clrMapOvr>
</p:sld>
</file>