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8bbaf197bc48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5a8d79cc7d4805"/>
  </p:sldMasterIdLst>
  <p:sldIdLst>
    <p:sldId xmlns:r="http://schemas.openxmlformats.org/officeDocument/2006/relationships" id="256" r:id="R4c1376bf15ba4c4d"/>
    <p:sldId xmlns:r="http://schemas.openxmlformats.org/officeDocument/2006/relationships" id="257" r:id="Rb2cc1b3bb69c48a9"/>
    <p:sldId xmlns:r="http://schemas.openxmlformats.org/officeDocument/2006/relationships" id="258" r:id="R4652850fc2bc4d80"/>
    <p:sldId xmlns:r="http://schemas.openxmlformats.org/officeDocument/2006/relationships" id="259" r:id="Rc41aeb6c53c54823"/>
    <p:sldId xmlns:r="http://schemas.openxmlformats.org/officeDocument/2006/relationships" id="260" r:id="Rca72fc770a4e4a27"/>
    <p:sldId xmlns:r="http://schemas.openxmlformats.org/officeDocument/2006/relationships" id="261" r:id="R5248a0d7820e4ad0"/>
    <p:sldId xmlns:r="http://schemas.openxmlformats.org/officeDocument/2006/relationships" id="262" r:id="Re678db4d04b342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5a8d79cc7d4805" /><Relationship Type="http://schemas.openxmlformats.org/officeDocument/2006/relationships/slide" Target="/ppt/slides/slide1.xml" Id="R4c1376bf15ba4c4d" /><Relationship Type="http://schemas.openxmlformats.org/officeDocument/2006/relationships/slide" Target="/ppt/slides/slide2.xml" Id="Rb2cc1b3bb69c48a9" /><Relationship Type="http://schemas.openxmlformats.org/officeDocument/2006/relationships/slide" Target="/ppt/slides/slide3.xml" Id="R4652850fc2bc4d80" /><Relationship Type="http://schemas.openxmlformats.org/officeDocument/2006/relationships/slide" Target="/ppt/slides/slide4.xml" Id="Rc41aeb6c53c54823" /><Relationship Type="http://schemas.openxmlformats.org/officeDocument/2006/relationships/slide" Target="/ppt/slides/slide5.xml" Id="Rca72fc770a4e4a27" /><Relationship Type="http://schemas.openxmlformats.org/officeDocument/2006/relationships/slide" Target="/ppt/slides/slide6.xml" Id="R5248a0d7820e4ad0" /><Relationship Type="http://schemas.openxmlformats.org/officeDocument/2006/relationships/slide" Target="/ppt/slides/slide7.xml" Id="Re678db4d04b342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2f6ccfef8841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be5942df34c78" /><Relationship Type="http://schemas.openxmlformats.org/officeDocument/2006/relationships/theme" Target="/ppt/slideMasters/theme/theme1.xml" Id="R8f88db5de13a40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fbe5942df34c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daca5092347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74bab39824b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22030f9de4a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53dff0e0044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07d636e8848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8f5275bd342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6d603296e44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VÅRODDEN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VÅRODDEN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VÅRODDEN HOLDING AS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VÅRODDEN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VÅRODDEN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VÅRODDEN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−1 546 532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−1 452 744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312 577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VÅRODDEN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FON KLYVE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VÅRODDEN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Risøytoppen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3290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931 566 202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VÅRODDEN HOLDING AS</a:t>
            </a:r>
          </a:p>
        </p:txBody>
      </p:sp>
    </p:spTree>
  </p:cSld>
  <p:clrMapOvr>
    <a:masterClrMapping xmlns:a="http://schemas.openxmlformats.org/drawingml/2006/main"/>
  </p:clrMapOvr>
</p:sld>
</file>