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bb309e334648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a5cc725f164c3a"/>
  </p:sldMasterIdLst>
  <p:sldIdLst>
    <p:sldId xmlns:r="http://schemas.openxmlformats.org/officeDocument/2006/relationships" id="256" r:id="R159426654ec94807"/>
    <p:sldId xmlns:r="http://schemas.openxmlformats.org/officeDocument/2006/relationships" id="257" r:id="R88f88539c43740ca"/>
    <p:sldId xmlns:r="http://schemas.openxmlformats.org/officeDocument/2006/relationships" id="258" r:id="Rbf83329b7a444b1b"/>
    <p:sldId xmlns:r="http://schemas.openxmlformats.org/officeDocument/2006/relationships" id="259" r:id="Rd69c0a1f2ab44b29"/>
    <p:sldId xmlns:r="http://schemas.openxmlformats.org/officeDocument/2006/relationships" id="260" r:id="Rd5ff347197de4089"/>
    <p:sldId xmlns:r="http://schemas.openxmlformats.org/officeDocument/2006/relationships" id="261" r:id="R40c1896e25c546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5cc725f164c3a" /><Relationship Type="http://schemas.openxmlformats.org/officeDocument/2006/relationships/slide" Target="/ppt/slides/slide1.xml" Id="R159426654ec94807" /><Relationship Type="http://schemas.openxmlformats.org/officeDocument/2006/relationships/slide" Target="/ppt/slides/slide2.xml" Id="R88f88539c43740ca" /><Relationship Type="http://schemas.openxmlformats.org/officeDocument/2006/relationships/slide" Target="/ppt/slides/slide3.xml" Id="Rbf83329b7a444b1b" /><Relationship Type="http://schemas.openxmlformats.org/officeDocument/2006/relationships/slide" Target="/ppt/slides/slide4.xml" Id="Rd69c0a1f2ab44b29" /><Relationship Type="http://schemas.openxmlformats.org/officeDocument/2006/relationships/slide" Target="/ppt/slides/slide5.xml" Id="Rd5ff347197de4089" /><Relationship Type="http://schemas.openxmlformats.org/officeDocument/2006/relationships/slide" Target="/ppt/slides/slide6.xml" Id="R40c1896e25c546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21a3ac0184a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d93a5d61240c4" /><Relationship Type="http://schemas.openxmlformats.org/officeDocument/2006/relationships/theme" Target="/ppt/slideMasters/theme/theme1.xml" Id="R188657945346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d93a5d61240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a4f72b11a47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ad1c78094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98fcae83844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086be9d8c47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2c17703d548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9f28f4c304c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RIKTIG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RIKTIG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RIKTIG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RIKTIG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RIKTIG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RIKTIG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BYTEFLOW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RIKTIG UTVIKLING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RIKTIG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kontakt@riktig-regnskap.no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Riktig-Regnskap.no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931 524 364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RIKTIG REGNSKAP AS</a:t>
            </a:r>
          </a:p>
        </p:txBody>
      </p:sp>
    </p:spTree>
  </p:cSld>
  <p:clrMapOvr>
    <a:masterClrMapping xmlns:a="http://schemas.openxmlformats.org/drawingml/2006/main"/>
  </p:clrMapOvr>
</p:sld>
</file>