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668524ff8f44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4f43065164eb3"/>
  </p:sldMasterIdLst>
  <p:sldIdLst>
    <p:sldId xmlns:r="http://schemas.openxmlformats.org/officeDocument/2006/relationships" id="256" r:id="R840d42b887d04b65"/>
    <p:sldId xmlns:r="http://schemas.openxmlformats.org/officeDocument/2006/relationships" id="257" r:id="R8889feec29ae43ce"/>
    <p:sldId xmlns:r="http://schemas.openxmlformats.org/officeDocument/2006/relationships" id="258" r:id="Re2f3012022094347"/>
    <p:sldId xmlns:r="http://schemas.openxmlformats.org/officeDocument/2006/relationships" id="259" r:id="Rcd33b715eb8e4cf3"/>
    <p:sldId xmlns:r="http://schemas.openxmlformats.org/officeDocument/2006/relationships" id="260" r:id="R17990208d9fd482e"/>
    <p:sldId xmlns:r="http://schemas.openxmlformats.org/officeDocument/2006/relationships" id="261" r:id="R5ce10d0158fb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4f43065164eb3" /><Relationship Type="http://schemas.openxmlformats.org/officeDocument/2006/relationships/slide" Target="/ppt/slides/slide1.xml" Id="R840d42b887d04b65" /><Relationship Type="http://schemas.openxmlformats.org/officeDocument/2006/relationships/slide" Target="/ppt/slides/slide2.xml" Id="R8889feec29ae43ce" /><Relationship Type="http://schemas.openxmlformats.org/officeDocument/2006/relationships/slide" Target="/ppt/slides/slide3.xml" Id="Re2f3012022094347" /><Relationship Type="http://schemas.openxmlformats.org/officeDocument/2006/relationships/slide" Target="/ppt/slides/slide4.xml" Id="Rcd33b715eb8e4cf3" /><Relationship Type="http://schemas.openxmlformats.org/officeDocument/2006/relationships/slide" Target="/ppt/slides/slide5.xml" Id="R17990208d9fd482e" /><Relationship Type="http://schemas.openxmlformats.org/officeDocument/2006/relationships/slide" Target="/ppt/slides/slide6.xml" Id="R5ce10d0158fb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2b2cfc5cd4a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933e007974acb" /><Relationship Type="http://schemas.openxmlformats.org/officeDocument/2006/relationships/theme" Target="/ppt/slideMasters/theme/theme1.xml" Id="R55c6cd8a588242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8933e007974a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bcbedf5b8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aa6a2a5b9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aec47008146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5aeda0952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83c207e214f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2d9f4dce5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BØLESTVEITEN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BØLESTVEITEN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BØLESTVEITEN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BØLESTVEITEN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BØLESTVEITEN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BØLESTVEITEN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ØYVIND TVEITEN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BØLESTVEITEN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Kallerudvegen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931 517 031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BØLESTVEITEN AS</a:t>
            </a:r>
          </a:p>
        </p:txBody>
      </p:sp>
    </p:spTree>
  </p:cSld>
  <p:clrMapOvr>
    <a:masterClrMapping xmlns:a="http://schemas.openxmlformats.org/drawingml/2006/main"/>
  </p:clrMapOvr>
</p:sld>
</file>