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7c77f5861540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d083efde0748fd"/>
  </p:sldMasterIdLst>
  <p:sldIdLst>
    <p:sldId xmlns:r="http://schemas.openxmlformats.org/officeDocument/2006/relationships" id="256" r:id="Rec0907c8bf6b49a6"/>
    <p:sldId xmlns:r="http://schemas.openxmlformats.org/officeDocument/2006/relationships" id="257" r:id="Rf422d4f584284558"/>
    <p:sldId xmlns:r="http://schemas.openxmlformats.org/officeDocument/2006/relationships" id="258" r:id="R9c440b5634834b4a"/>
    <p:sldId xmlns:r="http://schemas.openxmlformats.org/officeDocument/2006/relationships" id="259" r:id="Rd84ee7319ce84bf7"/>
    <p:sldId xmlns:r="http://schemas.openxmlformats.org/officeDocument/2006/relationships" id="260" r:id="R5e4d1e1a1cf844e1"/>
    <p:sldId xmlns:r="http://schemas.openxmlformats.org/officeDocument/2006/relationships" id="261" r:id="Rd4c5a2be815b49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d083efde0748fd" /><Relationship Type="http://schemas.openxmlformats.org/officeDocument/2006/relationships/slide" Target="/ppt/slides/slide1.xml" Id="Rec0907c8bf6b49a6" /><Relationship Type="http://schemas.openxmlformats.org/officeDocument/2006/relationships/slide" Target="/ppt/slides/slide2.xml" Id="Rf422d4f584284558" /><Relationship Type="http://schemas.openxmlformats.org/officeDocument/2006/relationships/slide" Target="/ppt/slides/slide3.xml" Id="R9c440b5634834b4a" /><Relationship Type="http://schemas.openxmlformats.org/officeDocument/2006/relationships/slide" Target="/ppt/slides/slide4.xml" Id="Rd84ee7319ce84bf7" /><Relationship Type="http://schemas.openxmlformats.org/officeDocument/2006/relationships/slide" Target="/ppt/slides/slide5.xml" Id="R5e4d1e1a1cf844e1" /><Relationship Type="http://schemas.openxmlformats.org/officeDocument/2006/relationships/slide" Target="/ppt/slides/slide6.xml" Id="Rd4c5a2be815b49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83765f794f48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ba4e8a87d45f5" /><Relationship Type="http://schemas.openxmlformats.org/officeDocument/2006/relationships/theme" Target="/ppt/slideMasters/theme/theme1.xml" Id="Rd27833b4641541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4ba4e8a87d45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f43e8bbfe4c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f379ab8e040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a3b1c1b45643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43b0f66684f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aa2416f7e43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e80688bd242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KRISTOFFER EVENSTAD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Holvigasvingen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4879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931 500 708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