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730f8f5d5a46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8d42408aaa475c"/>
  </p:sldMasterIdLst>
  <p:sldIdLst>
    <p:sldId xmlns:r="http://schemas.openxmlformats.org/officeDocument/2006/relationships" id="256" r:id="Rd19886c9cc694e55"/>
    <p:sldId xmlns:r="http://schemas.openxmlformats.org/officeDocument/2006/relationships" id="257" r:id="Ra4e13943d021451c"/>
    <p:sldId xmlns:r="http://schemas.openxmlformats.org/officeDocument/2006/relationships" id="258" r:id="Rb6dfd3973aaa47e1"/>
    <p:sldId xmlns:r="http://schemas.openxmlformats.org/officeDocument/2006/relationships" id="259" r:id="R8775517c93754421"/>
    <p:sldId xmlns:r="http://schemas.openxmlformats.org/officeDocument/2006/relationships" id="260" r:id="R7b8ac4a1989e42bc"/>
    <p:sldId xmlns:r="http://schemas.openxmlformats.org/officeDocument/2006/relationships" id="261" r:id="R14adfd1a96b546bd"/>
    <p:sldId xmlns:r="http://schemas.openxmlformats.org/officeDocument/2006/relationships" id="262" r:id="R7fce9be091764c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8d42408aaa475c" /><Relationship Type="http://schemas.openxmlformats.org/officeDocument/2006/relationships/slide" Target="/ppt/slides/slide1.xml" Id="Rd19886c9cc694e55" /><Relationship Type="http://schemas.openxmlformats.org/officeDocument/2006/relationships/slide" Target="/ppt/slides/slide2.xml" Id="Ra4e13943d021451c" /><Relationship Type="http://schemas.openxmlformats.org/officeDocument/2006/relationships/slide" Target="/ppt/slides/slide3.xml" Id="Rb6dfd3973aaa47e1" /><Relationship Type="http://schemas.openxmlformats.org/officeDocument/2006/relationships/slide" Target="/ppt/slides/slide4.xml" Id="R8775517c93754421" /><Relationship Type="http://schemas.openxmlformats.org/officeDocument/2006/relationships/slide" Target="/ppt/slides/slide5.xml" Id="R7b8ac4a1989e42bc" /><Relationship Type="http://schemas.openxmlformats.org/officeDocument/2006/relationships/slide" Target="/ppt/slides/slide6.xml" Id="R14adfd1a96b546bd" /><Relationship Type="http://schemas.openxmlformats.org/officeDocument/2006/relationships/slide" Target="/ppt/slides/slide7.xml" Id="R7fce9be091764c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75fb8aa2b846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04369ee844a58" /><Relationship Type="http://schemas.openxmlformats.org/officeDocument/2006/relationships/theme" Target="/ppt/slideMasters/theme/theme1.xml" Id="R3d1686a2454840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104369ee844a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7779e5b1541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c57fad4c04c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e6f9f8ac147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17ec6ca7f4d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59086f4e944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3f9a261ea43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65f52b17347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STAV EIENDOM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 EIENDOM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2 081 611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10 052 726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BØE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EVY EFTESTØL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Banegate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931 456 571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 EIENDOM HOLDING AS</a:t>
            </a:r>
          </a:p>
        </p:txBody>
      </p:sp>
    </p:spTree>
  </p:cSld>
  <p:clrMapOvr>
    <a:masterClrMapping xmlns:a="http://schemas.openxmlformats.org/drawingml/2006/main"/>
  </p:clrMapOvr>
</p:sld>
</file>