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770b979aa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09fd7c1c1b4a00"/>
  </p:sldMasterIdLst>
  <p:sldIdLst>
    <p:sldId xmlns:r="http://schemas.openxmlformats.org/officeDocument/2006/relationships" id="256" r:id="R493748c476084d7f"/>
    <p:sldId xmlns:r="http://schemas.openxmlformats.org/officeDocument/2006/relationships" id="257" r:id="Rd835f383e0124ebb"/>
    <p:sldId xmlns:r="http://schemas.openxmlformats.org/officeDocument/2006/relationships" id="258" r:id="R4d3bf257fd5a4b6a"/>
    <p:sldId xmlns:r="http://schemas.openxmlformats.org/officeDocument/2006/relationships" id="259" r:id="R06fa878affad4ae5"/>
    <p:sldId xmlns:r="http://schemas.openxmlformats.org/officeDocument/2006/relationships" id="260" r:id="Rbf980fb2cda64125"/>
    <p:sldId xmlns:r="http://schemas.openxmlformats.org/officeDocument/2006/relationships" id="261" r:id="R7f7218ce5b9f45c6"/>
    <p:sldId xmlns:r="http://schemas.openxmlformats.org/officeDocument/2006/relationships" id="262" r:id="Rbecb33e5ed88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9fd7c1c1b4a00" /><Relationship Type="http://schemas.openxmlformats.org/officeDocument/2006/relationships/slide" Target="/ppt/slides/slide1.xml" Id="R493748c476084d7f" /><Relationship Type="http://schemas.openxmlformats.org/officeDocument/2006/relationships/slide" Target="/ppt/slides/slide2.xml" Id="Rd835f383e0124ebb" /><Relationship Type="http://schemas.openxmlformats.org/officeDocument/2006/relationships/slide" Target="/ppt/slides/slide3.xml" Id="R4d3bf257fd5a4b6a" /><Relationship Type="http://schemas.openxmlformats.org/officeDocument/2006/relationships/slide" Target="/ppt/slides/slide4.xml" Id="R06fa878affad4ae5" /><Relationship Type="http://schemas.openxmlformats.org/officeDocument/2006/relationships/slide" Target="/ppt/slides/slide5.xml" Id="Rbf980fb2cda64125" /><Relationship Type="http://schemas.openxmlformats.org/officeDocument/2006/relationships/slide" Target="/ppt/slides/slide6.xml" Id="R7f7218ce5b9f45c6" /><Relationship Type="http://schemas.openxmlformats.org/officeDocument/2006/relationships/slide" Target="/ppt/slides/slide7.xml" Id="Rbecb33e5ed88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b6c08f68c4e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b6a4c7acb4834" /><Relationship Type="http://schemas.openxmlformats.org/officeDocument/2006/relationships/theme" Target="/ppt/slideMasters/theme/theme1.xml" Id="R017e94f9be6644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0b6a4c7acb48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f6feea15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4e7f3ebf446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f2f9966d74d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df7588cd6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3cbfcdb644b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2cafc996e45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449a9451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KALLAND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KALLAND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KALLAND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Kalland, Viksevegen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931 450 263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KALLAND AS</a:t>
            </a:r>
          </a:p>
        </p:txBody>
      </p:sp>
    </p:spTree>
  </p:cSld>
  <p:clrMapOvr>
    <a:masterClrMapping xmlns:a="http://schemas.openxmlformats.org/drawingml/2006/main"/>
  </p:clrMapOvr>
</p:sld>
</file>