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1effc80b3f4e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9497e939b94a0e"/>
  </p:sldMasterIdLst>
  <p:sldIdLst>
    <p:sldId xmlns:r="http://schemas.openxmlformats.org/officeDocument/2006/relationships" id="256" r:id="R3ae79d8ba6244db1"/>
    <p:sldId xmlns:r="http://schemas.openxmlformats.org/officeDocument/2006/relationships" id="257" r:id="R13b686f3b4564dd2"/>
    <p:sldId xmlns:r="http://schemas.openxmlformats.org/officeDocument/2006/relationships" id="258" r:id="R56f8891afc0044b2"/>
    <p:sldId xmlns:r="http://schemas.openxmlformats.org/officeDocument/2006/relationships" id="259" r:id="R8b73dda6093a4bf5"/>
    <p:sldId xmlns:r="http://schemas.openxmlformats.org/officeDocument/2006/relationships" id="260" r:id="R07659457c0bb4cb1"/>
    <p:sldId xmlns:r="http://schemas.openxmlformats.org/officeDocument/2006/relationships" id="261" r:id="Rc54e8e163e4949f3"/>
    <p:sldId xmlns:r="http://schemas.openxmlformats.org/officeDocument/2006/relationships" id="262" r:id="R74321baae48f40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497e939b94a0e" /><Relationship Type="http://schemas.openxmlformats.org/officeDocument/2006/relationships/slide" Target="/ppt/slides/slide1.xml" Id="R3ae79d8ba6244db1" /><Relationship Type="http://schemas.openxmlformats.org/officeDocument/2006/relationships/slide" Target="/ppt/slides/slide2.xml" Id="R13b686f3b4564dd2" /><Relationship Type="http://schemas.openxmlformats.org/officeDocument/2006/relationships/slide" Target="/ppt/slides/slide3.xml" Id="R56f8891afc0044b2" /><Relationship Type="http://schemas.openxmlformats.org/officeDocument/2006/relationships/slide" Target="/ppt/slides/slide4.xml" Id="R8b73dda6093a4bf5" /><Relationship Type="http://schemas.openxmlformats.org/officeDocument/2006/relationships/slide" Target="/ppt/slides/slide5.xml" Id="R07659457c0bb4cb1" /><Relationship Type="http://schemas.openxmlformats.org/officeDocument/2006/relationships/slide" Target="/ppt/slides/slide6.xml" Id="Rc54e8e163e4949f3" /><Relationship Type="http://schemas.openxmlformats.org/officeDocument/2006/relationships/slide" Target="/ppt/slides/slide7.xml" Id="R74321baae48f40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203d2e4b249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e737e6ad34ac5" /><Relationship Type="http://schemas.openxmlformats.org/officeDocument/2006/relationships/theme" Target="/ppt/slideMasters/theme/theme1.xml" Id="R8607caac972244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de737e6ad34a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fa962c41e49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0e2cdf97f40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b13e3214d41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db7a2e1424e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4755e808b4f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51e8cfae545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194d54e8843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LTE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434 133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338 624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367 285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646 095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TOBIAS ERIKSSON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Thorbjørnrødveien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1623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931 408 178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LTE AS</a:t>
            </a:r>
          </a:p>
        </p:txBody>
      </p:sp>
    </p:spTree>
  </p:cSld>
  <p:clrMapOvr>
    <a:masterClrMapping xmlns:a="http://schemas.openxmlformats.org/drawingml/2006/main"/>
  </p:clrMapOvr>
</p:sld>
</file>