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92b029ef984b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f085e7dc404b85"/>
  </p:sldMasterIdLst>
  <p:sldIdLst>
    <p:sldId xmlns:r="http://schemas.openxmlformats.org/officeDocument/2006/relationships" id="256" r:id="R40279115a54542c4"/>
    <p:sldId xmlns:r="http://schemas.openxmlformats.org/officeDocument/2006/relationships" id="257" r:id="R08b43efe6b7d449a"/>
    <p:sldId xmlns:r="http://schemas.openxmlformats.org/officeDocument/2006/relationships" id="258" r:id="R0a2cc865ea8548a3"/>
    <p:sldId xmlns:r="http://schemas.openxmlformats.org/officeDocument/2006/relationships" id="259" r:id="R2237a7e5396a46b7"/>
    <p:sldId xmlns:r="http://schemas.openxmlformats.org/officeDocument/2006/relationships" id="260" r:id="Rf76a6fcd39c8461e"/>
    <p:sldId xmlns:r="http://schemas.openxmlformats.org/officeDocument/2006/relationships" id="261" r:id="Rd4300ea6e17942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f085e7dc404b85" /><Relationship Type="http://schemas.openxmlformats.org/officeDocument/2006/relationships/slide" Target="/ppt/slides/slide1.xml" Id="R40279115a54542c4" /><Relationship Type="http://schemas.openxmlformats.org/officeDocument/2006/relationships/slide" Target="/ppt/slides/slide2.xml" Id="R08b43efe6b7d449a" /><Relationship Type="http://schemas.openxmlformats.org/officeDocument/2006/relationships/slide" Target="/ppt/slides/slide3.xml" Id="R0a2cc865ea8548a3" /><Relationship Type="http://schemas.openxmlformats.org/officeDocument/2006/relationships/slide" Target="/ppt/slides/slide4.xml" Id="R2237a7e5396a46b7" /><Relationship Type="http://schemas.openxmlformats.org/officeDocument/2006/relationships/slide" Target="/ppt/slides/slide5.xml" Id="Rf76a6fcd39c8461e" /><Relationship Type="http://schemas.openxmlformats.org/officeDocument/2006/relationships/slide" Target="/ppt/slides/slide6.xml" Id="Rd4300ea6e17942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0431e5ef774d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c00cbce064f4c" /><Relationship Type="http://schemas.openxmlformats.org/officeDocument/2006/relationships/theme" Target="/ppt/slideMasters/theme/theme1.xml" Id="R1366a3653aca4c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1c00cbce064f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e8a0f837f49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3ace5582b4e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11219335a48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ff3dce96a4f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fd27064e645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e0181e60f4a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EXPERIS CIBER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EXPERIS CIBER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EXPERIS CIBER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EXPERIS CIBER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EXPERIS CIBER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EXPERIS CIBER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260 890 005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17 883 257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14 199 904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69 481 856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149 061 564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EXPERIS CIBER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931 390 643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EXPERIS CIBER AS</a:t>
            </a:r>
          </a:p>
        </p:txBody>
      </p:sp>
    </p:spTree>
  </p:cSld>
  <p:clrMapOvr>
    <a:masterClrMapping xmlns:a="http://schemas.openxmlformats.org/drawingml/2006/main"/>
  </p:clrMapOvr>
</p:sld>
</file>