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1ac3ef64047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b5af60088c467d"/>
  </p:sldMasterIdLst>
  <p:sldIdLst>
    <p:sldId xmlns:r="http://schemas.openxmlformats.org/officeDocument/2006/relationships" id="256" r:id="Rdfab17cc3baf4df5"/>
    <p:sldId xmlns:r="http://schemas.openxmlformats.org/officeDocument/2006/relationships" id="257" r:id="R6be55a1c64c7478d"/>
    <p:sldId xmlns:r="http://schemas.openxmlformats.org/officeDocument/2006/relationships" id="258" r:id="Rd9c42d0eb8cb41c1"/>
    <p:sldId xmlns:r="http://schemas.openxmlformats.org/officeDocument/2006/relationships" id="259" r:id="Rce38ef7d5be24b1c"/>
    <p:sldId xmlns:r="http://schemas.openxmlformats.org/officeDocument/2006/relationships" id="260" r:id="R41337692cb93431d"/>
    <p:sldId xmlns:r="http://schemas.openxmlformats.org/officeDocument/2006/relationships" id="261" r:id="Rf175ff867f0e437e"/>
    <p:sldId xmlns:r="http://schemas.openxmlformats.org/officeDocument/2006/relationships" id="262" r:id="R5af4ee7437b24a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5af60088c467d" /><Relationship Type="http://schemas.openxmlformats.org/officeDocument/2006/relationships/slide" Target="/ppt/slides/slide1.xml" Id="Rdfab17cc3baf4df5" /><Relationship Type="http://schemas.openxmlformats.org/officeDocument/2006/relationships/slide" Target="/ppt/slides/slide2.xml" Id="R6be55a1c64c7478d" /><Relationship Type="http://schemas.openxmlformats.org/officeDocument/2006/relationships/slide" Target="/ppt/slides/slide3.xml" Id="Rd9c42d0eb8cb41c1" /><Relationship Type="http://schemas.openxmlformats.org/officeDocument/2006/relationships/slide" Target="/ppt/slides/slide4.xml" Id="Rce38ef7d5be24b1c" /><Relationship Type="http://schemas.openxmlformats.org/officeDocument/2006/relationships/slide" Target="/ppt/slides/slide5.xml" Id="R41337692cb93431d" /><Relationship Type="http://schemas.openxmlformats.org/officeDocument/2006/relationships/slide" Target="/ppt/slides/slide6.xml" Id="Rf175ff867f0e437e" /><Relationship Type="http://schemas.openxmlformats.org/officeDocument/2006/relationships/slide" Target="/ppt/slides/slide7.xml" Id="R5af4ee7437b24a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9728eb91dc46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cf4ea49b24af9" /><Relationship Type="http://schemas.openxmlformats.org/officeDocument/2006/relationships/theme" Target="/ppt/slideMasters/theme/theme1.xml" Id="R3a529d176c754a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dcf4ea49b24a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25c7a803840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6fba25e8441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7462722964c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1ff952f4e40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aff4aedbc46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812aedf9f49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77172492b4b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 INVESTERER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INVESTERER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 INVESTERER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INVESTERER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INVESTERER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INVESTERER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279 765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539 765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INVESTERER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PER-ANDRÉ KNOBELAUCH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INVESTERER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Kvartsveien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1487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931 377 094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INVESTERER AS</a:t>
            </a:r>
          </a:p>
        </p:txBody>
      </p:sp>
    </p:spTree>
  </p:cSld>
  <p:clrMapOvr>
    <a:masterClrMapping xmlns:a="http://schemas.openxmlformats.org/drawingml/2006/main"/>
  </p:clrMapOvr>
</p:sld>
</file>