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fb964dd0cf48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2ab596d24f45c5"/>
  </p:sldMasterIdLst>
  <p:sldIdLst>
    <p:sldId xmlns:r="http://schemas.openxmlformats.org/officeDocument/2006/relationships" id="256" r:id="Rbb0a91406e8041b0"/>
    <p:sldId xmlns:r="http://schemas.openxmlformats.org/officeDocument/2006/relationships" id="257" r:id="Rd6bb64577c1e4db8"/>
    <p:sldId xmlns:r="http://schemas.openxmlformats.org/officeDocument/2006/relationships" id="258" r:id="R3d0652d88b214357"/>
    <p:sldId xmlns:r="http://schemas.openxmlformats.org/officeDocument/2006/relationships" id="259" r:id="R365c3b2687024f6c"/>
    <p:sldId xmlns:r="http://schemas.openxmlformats.org/officeDocument/2006/relationships" id="260" r:id="R19938e6a15484ac6"/>
    <p:sldId xmlns:r="http://schemas.openxmlformats.org/officeDocument/2006/relationships" id="261" r:id="R904bb7908a6f4ea3"/>
    <p:sldId xmlns:r="http://schemas.openxmlformats.org/officeDocument/2006/relationships" id="262" r:id="R934b54d259164e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2ab596d24f45c5" /><Relationship Type="http://schemas.openxmlformats.org/officeDocument/2006/relationships/slide" Target="/ppt/slides/slide1.xml" Id="Rbb0a91406e8041b0" /><Relationship Type="http://schemas.openxmlformats.org/officeDocument/2006/relationships/slide" Target="/ppt/slides/slide2.xml" Id="Rd6bb64577c1e4db8" /><Relationship Type="http://schemas.openxmlformats.org/officeDocument/2006/relationships/slide" Target="/ppt/slides/slide3.xml" Id="R3d0652d88b214357" /><Relationship Type="http://schemas.openxmlformats.org/officeDocument/2006/relationships/slide" Target="/ppt/slides/slide4.xml" Id="R365c3b2687024f6c" /><Relationship Type="http://schemas.openxmlformats.org/officeDocument/2006/relationships/slide" Target="/ppt/slides/slide5.xml" Id="R19938e6a15484ac6" /><Relationship Type="http://schemas.openxmlformats.org/officeDocument/2006/relationships/slide" Target="/ppt/slides/slide6.xml" Id="R904bb7908a6f4ea3" /><Relationship Type="http://schemas.openxmlformats.org/officeDocument/2006/relationships/slide" Target="/ppt/slides/slide7.xml" Id="R934b54d259164e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d93003db674d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4493627ea44b4" /><Relationship Type="http://schemas.openxmlformats.org/officeDocument/2006/relationships/theme" Target="/ppt/slideMasters/theme/theme1.xml" Id="Rdde310b7e75642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d4493627ea44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481568b3a42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38901466a43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0fffb37e441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44b6af97f43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b8415af4743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6a4d17e114b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0595cc9dd4a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WATLAND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WATLAND AS ble etablert [år] og holder til i Nærbø.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107 100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74 100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365 981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1 623 412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5 279 402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WATLAND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Alvaliå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4365 Nærbø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931 374 540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WATLAND AS</a:t>
            </a:r>
          </a:p>
        </p:txBody>
      </p:sp>
    </p:spTree>
  </p:cSld>
  <p:clrMapOvr>
    <a:masterClrMapping xmlns:a="http://schemas.openxmlformats.org/drawingml/2006/main"/>
  </p:clrMapOvr>
</p:sld>
</file>