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673d0ff0d64a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132168c7b24312"/>
  </p:sldMasterIdLst>
  <p:sldIdLst>
    <p:sldId xmlns:r="http://schemas.openxmlformats.org/officeDocument/2006/relationships" id="256" r:id="R2bea5d866bb04e07"/>
    <p:sldId xmlns:r="http://schemas.openxmlformats.org/officeDocument/2006/relationships" id="257" r:id="R4f3709838d7e44fd"/>
    <p:sldId xmlns:r="http://schemas.openxmlformats.org/officeDocument/2006/relationships" id="258" r:id="R24e06f495ea24923"/>
    <p:sldId xmlns:r="http://schemas.openxmlformats.org/officeDocument/2006/relationships" id="259" r:id="Rf03a6b2d61d84e8c"/>
    <p:sldId xmlns:r="http://schemas.openxmlformats.org/officeDocument/2006/relationships" id="260" r:id="Rd9de9a52ac4b4aea"/>
    <p:sldId xmlns:r="http://schemas.openxmlformats.org/officeDocument/2006/relationships" id="261" r:id="Re62ed9f6fd3f4bb3"/>
    <p:sldId xmlns:r="http://schemas.openxmlformats.org/officeDocument/2006/relationships" id="262" r:id="R36eed7bcba1949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132168c7b24312" /><Relationship Type="http://schemas.openxmlformats.org/officeDocument/2006/relationships/slide" Target="/ppt/slides/slide1.xml" Id="R2bea5d866bb04e07" /><Relationship Type="http://schemas.openxmlformats.org/officeDocument/2006/relationships/slide" Target="/ppt/slides/slide2.xml" Id="R4f3709838d7e44fd" /><Relationship Type="http://schemas.openxmlformats.org/officeDocument/2006/relationships/slide" Target="/ppt/slides/slide3.xml" Id="R24e06f495ea24923" /><Relationship Type="http://schemas.openxmlformats.org/officeDocument/2006/relationships/slide" Target="/ppt/slides/slide4.xml" Id="Rf03a6b2d61d84e8c" /><Relationship Type="http://schemas.openxmlformats.org/officeDocument/2006/relationships/slide" Target="/ppt/slides/slide5.xml" Id="Rd9de9a52ac4b4aea" /><Relationship Type="http://schemas.openxmlformats.org/officeDocument/2006/relationships/slide" Target="/ppt/slides/slide6.xml" Id="Re62ed9f6fd3f4bb3" /><Relationship Type="http://schemas.openxmlformats.org/officeDocument/2006/relationships/slide" Target="/ppt/slides/slide7.xml" Id="R36eed7bcba1949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c63c0285d448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dc44a0f14411b" /><Relationship Type="http://schemas.openxmlformats.org/officeDocument/2006/relationships/theme" Target="/ppt/slideMasters/theme/theme1.xml" Id="R80b2c957933940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8dc44a0f1441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9710d787843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96b54bb3941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a9a0efb424e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db657414b49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a4ef90b3649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fc93b3e1f40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784f437404a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FEVIK REGNSKAPSKONTOR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FEVIK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FEVIK REGNSKAPSKONTOR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FEVIK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FEVIK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FEVIK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5 011 841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1 253 315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1 177 921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6 960 161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8 183 304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FEVIK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REIERSØLMOEN ÅGE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FEVIK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Lillesandsveien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4877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04 81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931 370 545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FEVIK REGNSKAPSKONTOR AS</a:t>
            </a:r>
          </a:p>
        </p:txBody>
      </p:sp>
    </p:spTree>
  </p:cSld>
  <p:clrMapOvr>
    <a:masterClrMapping xmlns:a="http://schemas.openxmlformats.org/drawingml/2006/main"/>
  </p:clrMapOvr>
</p:sld>
</file>