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cfb874722c40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00fc8901864127"/>
  </p:sldMasterIdLst>
  <p:sldIdLst>
    <p:sldId xmlns:r="http://schemas.openxmlformats.org/officeDocument/2006/relationships" id="256" r:id="Rb8834061090b4d55"/>
    <p:sldId xmlns:r="http://schemas.openxmlformats.org/officeDocument/2006/relationships" id="257" r:id="R3af547237e264922"/>
    <p:sldId xmlns:r="http://schemas.openxmlformats.org/officeDocument/2006/relationships" id="258" r:id="R764671b24b9b4ef0"/>
    <p:sldId xmlns:r="http://schemas.openxmlformats.org/officeDocument/2006/relationships" id="259" r:id="Rfa0dbc81ac1b44b6"/>
    <p:sldId xmlns:r="http://schemas.openxmlformats.org/officeDocument/2006/relationships" id="260" r:id="Rd35cfcf51a824f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00fc8901864127" /><Relationship Type="http://schemas.openxmlformats.org/officeDocument/2006/relationships/slide" Target="/ppt/slides/slide1.xml" Id="Rb8834061090b4d55" /><Relationship Type="http://schemas.openxmlformats.org/officeDocument/2006/relationships/slide" Target="/ppt/slides/slide2.xml" Id="R3af547237e264922" /><Relationship Type="http://schemas.openxmlformats.org/officeDocument/2006/relationships/slide" Target="/ppt/slides/slide3.xml" Id="R764671b24b9b4ef0" /><Relationship Type="http://schemas.openxmlformats.org/officeDocument/2006/relationships/slide" Target="/ppt/slides/slide4.xml" Id="Rfa0dbc81ac1b44b6" /><Relationship Type="http://schemas.openxmlformats.org/officeDocument/2006/relationships/slide" Target="/ppt/slides/slide5.xml" Id="Rd35cfcf51a824f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f38fcd1b4f42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545348d0d4dc9" /><Relationship Type="http://schemas.openxmlformats.org/officeDocument/2006/relationships/theme" Target="/ppt/slideMasters/theme/theme1.xml" Id="Rf7443a18b5f449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9545348d0d4d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f0b13715043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1a95f232a4c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120d1ca024f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a4da5868646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579136cdf49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MWC HYTTER BYGG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MWC HYTTER BYGG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MWC HYTTER BYGG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MWC HYTTER BYGG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MWC HYTTER BYGG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MWC HYTTER BYGG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931 362 097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MWC HYTTER BYGG</a:t>
            </a:r>
          </a:p>
        </p:txBody>
      </p:sp>
    </p:spTree>
  </p:cSld>
  <p:clrMapOvr>
    <a:masterClrMapping xmlns:a="http://schemas.openxmlformats.org/drawingml/2006/main"/>
  </p:clrMapOvr>
</p:sld>
</file>