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c357ab048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dfdd5562f4ab8"/>
  </p:sldMasterIdLst>
  <p:sldIdLst>
    <p:sldId xmlns:r="http://schemas.openxmlformats.org/officeDocument/2006/relationships" id="256" r:id="Rcc71e87fdcee4e58"/>
    <p:sldId xmlns:r="http://schemas.openxmlformats.org/officeDocument/2006/relationships" id="257" r:id="R08c6afdc1d2e4c60"/>
    <p:sldId xmlns:r="http://schemas.openxmlformats.org/officeDocument/2006/relationships" id="258" r:id="Rc027260e0d414661"/>
    <p:sldId xmlns:r="http://schemas.openxmlformats.org/officeDocument/2006/relationships" id="259" r:id="R57e183daf1084b1a"/>
    <p:sldId xmlns:r="http://schemas.openxmlformats.org/officeDocument/2006/relationships" id="260" r:id="R4af2d71cc67e4e1d"/>
    <p:sldId xmlns:r="http://schemas.openxmlformats.org/officeDocument/2006/relationships" id="261" r:id="Rca4c7c5646b74fe0"/>
    <p:sldId xmlns:r="http://schemas.openxmlformats.org/officeDocument/2006/relationships" id="262" r:id="Ra39d53fc7df7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dfdd5562f4ab8" /><Relationship Type="http://schemas.openxmlformats.org/officeDocument/2006/relationships/slide" Target="/ppt/slides/slide1.xml" Id="Rcc71e87fdcee4e58" /><Relationship Type="http://schemas.openxmlformats.org/officeDocument/2006/relationships/slide" Target="/ppt/slides/slide2.xml" Id="R08c6afdc1d2e4c60" /><Relationship Type="http://schemas.openxmlformats.org/officeDocument/2006/relationships/slide" Target="/ppt/slides/slide3.xml" Id="Rc027260e0d414661" /><Relationship Type="http://schemas.openxmlformats.org/officeDocument/2006/relationships/slide" Target="/ppt/slides/slide4.xml" Id="R57e183daf1084b1a" /><Relationship Type="http://schemas.openxmlformats.org/officeDocument/2006/relationships/slide" Target="/ppt/slides/slide5.xml" Id="R4af2d71cc67e4e1d" /><Relationship Type="http://schemas.openxmlformats.org/officeDocument/2006/relationships/slide" Target="/ppt/slides/slide6.xml" Id="Rca4c7c5646b74fe0" /><Relationship Type="http://schemas.openxmlformats.org/officeDocument/2006/relationships/slide" Target="/ppt/slides/slide7.xml" Id="Ra39d53fc7df7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77c7f1eed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ef21e67b84419" /><Relationship Type="http://schemas.openxmlformats.org/officeDocument/2006/relationships/theme" Target="/ppt/slideMasters/theme/theme1.xml" Id="R88b25330e167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ef21e67b844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7ec3dff0c4d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334f13892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e822128a9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f4dc0002841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e374caa0a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69de9c3b143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cc46b61f6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M.H.S.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M.H.S.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M.H.S.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M.H.S.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M.H.S.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M.H.S.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14 558 508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249 640 305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258 640 305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M.H.S.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HOFF SCHAGE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M.H.S.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Melkeveien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931 356 178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M.H.S. HOLDING AS</a:t>
            </a:r>
          </a:p>
        </p:txBody>
      </p:sp>
    </p:spTree>
  </p:cSld>
  <p:clrMapOvr>
    <a:masterClrMapping xmlns:a="http://schemas.openxmlformats.org/drawingml/2006/main"/>
  </p:clrMapOvr>
</p:sld>
</file>