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fa720068664c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d8c81aa1714407"/>
  </p:sldMasterIdLst>
  <p:sldIdLst>
    <p:sldId xmlns:r="http://schemas.openxmlformats.org/officeDocument/2006/relationships" id="256" r:id="Ra515b57814844c43"/>
    <p:sldId xmlns:r="http://schemas.openxmlformats.org/officeDocument/2006/relationships" id="257" r:id="R3c3c8464558e44fd"/>
    <p:sldId xmlns:r="http://schemas.openxmlformats.org/officeDocument/2006/relationships" id="258" r:id="Ra09aeae7c0d14267"/>
    <p:sldId xmlns:r="http://schemas.openxmlformats.org/officeDocument/2006/relationships" id="259" r:id="R2dd5e9b4b8884ef4"/>
    <p:sldId xmlns:r="http://schemas.openxmlformats.org/officeDocument/2006/relationships" id="260" r:id="R063abfe9f5524d42"/>
    <p:sldId xmlns:r="http://schemas.openxmlformats.org/officeDocument/2006/relationships" id="261" r:id="R028b1295a9854c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8c81aa1714407" /><Relationship Type="http://schemas.openxmlformats.org/officeDocument/2006/relationships/slide" Target="/ppt/slides/slide1.xml" Id="Ra515b57814844c43" /><Relationship Type="http://schemas.openxmlformats.org/officeDocument/2006/relationships/slide" Target="/ppt/slides/slide2.xml" Id="R3c3c8464558e44fd" /><Relationship Type="http://schemas.openxmlformats.org/officeDocument/2006/relationships/slide" Target="/ppt/slides/slide3.xml" Id="Ra09aeae7c0d14267" /><Relationship Type="http://schemas.openxmlformats.org/officeDocument/2006/relationships/slide" Target="/ppt/slides/slide4.xml" Id="R2dd5e9b4b8884ef4" /><Relationship Type="http://schemas.openxmlformats.org/officeDocument/2006/relationships/slide" Target="/ppt/slides/slide5.xml" Id="R063abfe9f5524d42" /><Relationship Type="http://schemas.openxmlformats.org/officeDocument/2006/relationships/slide" Target="/ppt/slides/slide6.xml" Id="R028b1295a9854c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6b2b4f71b4a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cca1d1eee43f5" /><Relationship Type="http://schemas.openxmlformats.org/officeDocument/2006/relationships/theme" Target="/ppt/slideMasters/theme/theme1.xml" Id="Re7b881d2e440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3cca1d1eee43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71a5151141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efaf03bcc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5d5f0f7db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751aa19484b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33d15c2dc4f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84487e196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A2 UTEMILJØ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A2 UTEMILJØ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3 211 470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1 450 864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UTEMILJØ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Gjølmeslivegen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931 312 413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A2 UTEMILJØ AS</a:t>
            </a:r>
          </a:p>
        </p:txBody>
      </p:sp>
    </p:spTree>
  </p:cSld>
  <p:clrMapOvr>
    <a:masterClrMapping xmlns:a="http://schemas.openxmlformats.org/drawingml/2006/main"/>
  </p:clrMapOvr>
</p:sld>
</file>