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88db4b0e52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5dd044f164054"/>
  </p:sldMasterIdLst>
  <p:sldIdLst>
    <p:sldId xmlns:r="http://schemas.openxmlformats.org/officeDocument/2006/relationships" id="256" r:id="Rf63d995cc7274504"/>
    <p:sldId xmlns:r="http://schemas.openxmlformats.org/officeDocument/2006/relationships" id="257" r:id="R131289b551524af2"/>
    <p:sldId xmlns:r="http://schemas.openxmlformats.org/officeDocument/2006/relationships" id="258" r:id="R4ea819629759460d"/>
    <p:sldId xmlns:r="http://schemas.openxmlformats.org/officeDocument/2006/relationships" id="259" r:id="R274ea2e195384dc2"/>
    <p:sldId xmlns:r="http://schemas.openxmlformats.org/officeDocument/2006/relationships" id="260" r:id="Rb9057427d0da4a64"/>
    <p:sldId xmlns:r="http://schemas.openxmlformats.org/officeDocument/2006/relationships" id="261" r:id="R1eaeecc24e0c4fd8"/>
    <p:sldId xmlns:r="http://schemas.openxmlformats.org/officeDocument/2006/relationships" id="262" r:id="R389367a60bfa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5dd044f164054" /><Relationship Type="http://schemas.openxmlformats.org/officeDocument/2006/relationships/slide" Target="/ppt/slides/slide1.xml" Id="Rf63d995cc7274504" /><Relationship Type="http://schemas.openxmlformats.org/officeDocument/2006/relationships/slide" Target="/ppt/slides/slide2.xml" Id="R131289b551524af2" /><Relationship Type="http://schemas.openxmlformats.org/officeDocument/2006/relationships/slide" Target="/ppt/slides/slide3.xml" Id="R4ea819629759460d" /><Relationship Type="http://schemas.openxmlformats.org/officeDocument/2006/relationships/slide" Target="/ppt/slides/slide4.xml" Id="R274ea2e195384dc2" /><Relationship Type="http://schemas.openxmlformats.org/officeDocument/2006/relationships/slide" Target="/ppt/slides/slide5.xml" Id="Rb9057427d0da4a64" /><Relationship Type="http://schemas.openxmlformats.org/officeDocument/2006/relationships/slide" Target="/ppt/slides/slide6.xml" Id="R1eaeecc24e0c4fd8" /><Relationship Type="http://schemas.openxmlformats.org/officeDocument/2006/relationships/slide" Target="/ppt/slides/slide7.xml" Id="R389367a60bfa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470eb078e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503c2e72d4fe4" /><Relationship Type="http://schemas.openxmlformats.org/officeDocument/2006/relationships/theme" Target="/ppt/slideMasters/theme/theme1.xml" Id="Rfb6257e63ff9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9503c2e72d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340402174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b6a3e63ac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5cc402be145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ee5740c8946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45fbde3604f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ce3f5e13c41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9ebc85c11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KONSVIKBYGG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KONSVIKBYGG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KONSVIKBYGG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KONSVIKBYGG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KONSVIKBYGG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KONSVIKBYGG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23 144 261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462 125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12 895 786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15 941 684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KONSVIKBYGG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STIG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KONSVIKBYGG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931 292 471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KONSVIKBYGG AS</a:t>
            </a:r>
          </a:p>
        </p:txBody>
      </p:sp>
    </p:spTree>
  </p:cSld>
  <p:clrMapOvr>
    <a:masterClrMapping xmlns:a="http://schemas.openxmlformats.org/drawingml/2006/main"/>
  </p:clrMapOvr>
</p:sld>
</file>