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c0eadcb4e14f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4e9aa8f8514e42"/>
  </p:sldMasterIdLst>
  <p:sldIdLst>
    <p:sldId xmlns:r="http://schemas.openxmlformats.org/officeDocument/2006/relationships" id="256" r:id="Rf299ea4d22874aee"/>
    <p:sldId xmlns:r="http://schemas.openxmlformats.org/officeDocument/2006/relationships" id="257" r:id="R4ec345582bc64c77"/>
    <p:sldId xmlns:r="http://schemas.openxmlformats.org/officeDocument/2006/relationships" id="258" r:id="Rf25d9b0426e844ef"/>
    <p:sldId xmlns:r="http://schemas.openxmlformats.org/officeDocument/2006/relationships" id="259" r:id="R5ab13da3019749a6"/>
    <p:sldId xmlns:r="http://schemas.openxmlformats.org/officeDocument/2006/relationships" id="260" r:id="R8d4d08adac2649c0"/>
    <p:sldId xmlns:r="http://schemas.openxmlformats.org/officeDocument/2006/relationships" id="261" r:id="Rcaef44dd8e7a46ef"/>
    <p:sldId xmlns:r="http://schemas.openxmlformats.org/officeDocument/2006/relationships" id="262" r:id="Ra1e94519503646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e9aa8f8514e42" /><Relationship Type="http://schemas.openxmlformats.org/officeDocument/2006/relationships/slide" Target="/ppt/slides/slide1.xml" Id="Rf299ea4d22874aee" /><Relationship Type="http://schemas.openxmlformats.org/officeDocument/2006/relationships/slide" Target="/ppt/slides/slide2.xml" Id="R4ec345582bc64c77" /><Relationship Type="http://schemas.openxmlformats.org/officeDocument/2006/relationships/slide" Target="/ppt/slides/slide3.xml" Id="Rf25d9b0426e844ef" /><Relationship Type="http://schemas.openxmlformats.org/officeDocument/2006/relationships/slide" Target="/ppt/slides/slide4.xml" Id="R5ab13da3019749a6" /><Relationship Type="http://schemas.openxmlformats.org/officeDocument/2006/relationships/slide" Target="/ppt/slides/slide5.xml" Id="R8d4d08adac2649c0" /><Relationship Type="http://schemas.openxmlformats.org/officeDocument/2006/relationships/slide" Target="/ppt/slides/slide6.xml" Id="Rcaef44dd8e7a46ef" /><Relationship Type="http://schemas.openxmlformats.org/officeDocument/2006/relationships/slide" Target="/ppt/slides/slide7.xml" Id="Ra1e94519503646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4e9fb64aa47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418589b604ab4" /><Relationship Type="http://schemas.openxmlformats.org/officeDocument/2006/relationships/theme" Target="/ppt/slideMasters/theme/theme1.xml" Id="R6447ae00c926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418589b604a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c73c3bd3343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f040ee62547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4c84d6bd248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b792f57774f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5736af2074a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e945e8f1441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c52f4eb9a4e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J KARLSEN 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J KARLSEN  EIENDOM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9 512 531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10 035 811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ANDRE DAHLE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8624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bror@kjkarlsen.no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931 292 293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J KARLSEN  EIENDOM AS</a:t>
            </a:r>
          </a:p>
        </p:txBody>
      </p:sp>
    </p:spTree>
  </p:cSld>
  <p:clrMapOvr>
    <a:masterClrMapping xmlns:a="http://schemas.openxmlformats.org/drawingml/2006/main"/>
  </p:clrMapOvr>
</p:sld>
</file>