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af41af682242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90c1d0b10b414a"/>
  </p:sldMasterIdLst>
  <p:sldIdLst>
    <p:sldId xmlns:r="http://schemas.openxmlformats.org/officeDocument/2006/relationships" id="256" r:id="R3f4cd89c0d984cf7"/>
    <p:sldId xmlns:r="http://schemas.openxmlformats.org/officeDocument/2006/relationships" id="257" r:id="R374f2ae612af496e"/>
    <p:sldId xmlns:r="http://schemas.openxmlformats.org/officeDocument/2006/relationships" id="258" r:id="Rad36a4ee21bd43dc"/>
    <p:sldId xmlns:r="http://schemas.openxmlformats.org/officeDocument/2006/relationships" id="259" r:id="Rf935c3a58e8d463e"/>
    <p:sldId xmlns:r="http://schemas.openxmlformats.org/officeDocument/2006/relationships" id="260" r:id="R4671794cb2324813"/>
    <p:sldId xmlns:r="http://schemas.openxmlformats.org/officeDocument/2006/relationships" id="261" r:id="R3ece265679c34d2c"/>
    <p:sldId xmlns:r="http://schemas.openxmlformats.org/officeDocument/2006/relationships" id="262" r:id="Rab3761c4d09b43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90c1d0b10b414a" /><Relationship Type="http://schemas.openxmlformats.org/officeDocument/2006/relationships/slide" Target="/ppt/slides/slide1.xml" Id="R3f4cd89c0d984cf7" /><Relationship Type="http://schemas.openxmlformats.org/officeDocument/2006/relationships/slide" Target="/ppt/slides/slide2.xml" Id="R374f2ae612af496e" /><Relationship Type="http://schemas.openxmlformats.org/officeDocument/2006/relationships/slide" Target="/ppt/slides/slide3.xml" Id="Rad36a4ee21bd43dc" /><Relationship Type="http://schemas.openxmlformats.org/officeDocument/2006/relationships/slide" Target="/ppt/slides/slide4.xml" Id="Rf935c3a58e8d463e" /><Relationship Type="http://schemas.openxmlformats.org/officeDocument/2006/relationships/slide" Target="/ppt/slides/slide5.xml" Id="R4671794cb2324813" /><Relationship Type="http://schemas.openxmlformats.org/officeDocument/2006/relationships/slide" Target="/ppt/slides/slide6.xml" Id="R3ece265679c34d2c" /><Relationship Type="http://schemas.openxmlformats.org/officeDocument/2006/relationships/slide" Target="/ppt/slides/slide7.xml" Id="Rab3761c4d09b43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f1066910c245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2ec0ac6054bdc" /><Relationship Type="http://schemas.openxmlformats.org/officeDocument/2006/relationships/theme" Target="/ppt/slideMasters/theme/theme1.xml" Id="R7b97fbd29d884a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f2ec0ac6054b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cf92f086c41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7ffce88df4d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2458bb3ac4d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74e2f87904b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5b13a8ca14b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9d3b95fc942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c92cbb0e341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 HAMRE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HAMRE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HAMRE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HAMRE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HAMRE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HAMRE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205 524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257 344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HAMRE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SIGVE HAMRE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HAMRE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Heigreveien 523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931 277 650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HAMRE HOLDING AS</a:t>
            </a:r>
          </a:p>
        </p:txBody>
      </p:sp>
    </p:spTree>
  </p:cSld>
  <p:clrMapOvr>
    <a:masterClrMapping xmlns:a="http://schemas.openxmlformats.org/drawingml/2006/main"/>
  </p:clrMapOvr>
</p:sld>
</file>