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2ec96170e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f5c3d8a534408"/>
  </p:sldMasterIdLst>
  <p:sldIdLst>
    <p:sldId xmlns:r="http://schemas.openxmlformats.org/officeDocument/2006/relationships" id="256" r:id="R14698855c01d4faf"/>
    <p:sldId xmlns:r="http://schemas.openxmlformats.org/officeDocument/2006/relationships" id="257" r:id="Rda9439d863054507"/>
    <p:sldId xmlns:r="http://schemas.openxmlformats.org/officeDocument/2006/relationships" id="258" r:id="R87a00aab899d4515"/>
    <p:sldId xmlns:r="http://schemas.openxmlformats.org/officeDocument/2006/relationships" id="259" r:id="Rce1fb13f66fe4cdf"/>
    <p:sldId xmlns:r="http://schemas.openxmlformats.org/officeDocument/2006/relationships" id="260" r:id="Ra2f1a76ded2f4d74"/>
    <p:sldId xmlns:r="http://schemas.openxmlformats.org/officeDocument/2006/relationships" id="261" r:id="R60aa1a68a67a4827"/>
    <p:sldId xmlns:r="http://schemas.openxmlformats.org/officeDocument/2006/relationships" id="262" r:id="Rb9a213c5540e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f5c3d8a534408" /><Relationship Type="http://schemas.openxmlformats.org/officeDocument/2006/relationships/slide" Target="/ppt/slides/slide1.xml" Id="R14698855c01d4faf" /><Relationship Type="http://schemas.openxmlformats.org/officeDocument/2006/relationships/slide" Target="/ppt/slides/slide2.xml" Id="Rda9439d863054507" /><Relationship Type="http://schemas.openxmlformats.org/officeDocument/2006/relationships/slide" Target="/ppt/slides/slide3.xml" Id="R87a00aab899d4515" /><Relationship Type="http://schemas.openxmlformats.org/officeDocument/2006/relationships/slide" Target="/ppt/slides/slide4.xml" Id="Rce1fb13f66fe4cdf" /><Relationship Type="http://schemas.openxmlformats.org/officeDocument/2006/relationships/slide" Target="/ppt/slides/slide5.xml" Id="Ra2f1a76ded2f4d74" /><Relationship Type="http://schemas.openxmlformats.org/officeDocument/2006/relationships/slide" Target="/ppt/slides/slide6.xml" Id="R60aa1a68a67a4827" /><Relationship Type="http://schemas.openxmlformats.org/officeDocument/2006/relationships/slide" Target="/ppt/slides/slide7.xml" Id="Rb9a213c5540e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ae01310d345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cda3900824b51" /><Relationship Type="http://schemas.openxmlformats.org/officeDocument/2006/relationships/theme" Target="/ppt/slideMasters/theme/theme1.xml" Id="R6214ceb23d82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0cda3900824b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c9f082eb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3a4610b5e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96c4d5569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f94f7f4a141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242c8c174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b418d0a7b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8a016ccb84d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