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29f9d937b74e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8a5b9b904144af"/>
  </p:sldMasterIdLst>
  <p:sldIdLst>
    <p:sldId xmlns:r="http://schemas.openxmlformats.org/officeDocument/2006/relationships" id="256" r:id="R545a4fbe94874284"/>
    <p:sldId xmlns:r="http://schemas.openxmlformats.org/officeDocument/2006/relationships" id="257" r:id="Rdc4b0a70863a433c"/>
    <p:sldId xmlns:r="http://schemas.openxmlformats.org/officeDocument/2006/relationships" id="258" r:id="R21c4124547ad45c5"/>
    <p:sldId xmlns:r="http://schemas.openxmlformats.org/officeDocument/2006/relationships" id="259" r:id="R8517bb26b02046e8"/>
    <p:sldId xmlns:r="http://schemas.openxmlformats.org/officeDocument/2006/relationships" id="260" r:id="R8500da809df64e21"/>
    <p:sldId xmlns:r="http://schemas.openxmlformats.org/officeDocument/2006/relationships" id="261" r:id="R412313dd8bc246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8a5b9b904144af" /><Relationship Type="http://schemas.openxmlformats.org/officeDocument/2006/relationships/slide" Target="/ppt/slides/slide1.xml" Id="R545a4fbe94874284" /><Relationship Type="http://schemas.openxmlformats.org/officeDocument/2006/relationships/slide" Target="/ppt/slides/slide2.xml" Id="Rdc4b0a70863a433c" /><Relationship Type="http://schemas.openxmlformats.org/officeDocument/2006/relationships/slide" Target="/ppt/slides/slide3.xml" Id="R21c4124547ad45c5" /><Relationship Type="http://schemas.openxmlformats.org/officeDocument/2006/relationships/slide" Target="/ppt/slides/slide4.xml" Id="R8517bb26b02046e8" /><Relationship Type="http://schemas.openxmlformats.org/officeDocument/2006/relationships/slide" Target="/ppt/slides/slide5.xml" Id="R8500da809df64e21" /><Relationship Type="http://schemas.openxmlformats.org/officeDocument/2006/relationships/slide" Target="/ppt/slides/slide6.xml" Id="R412313dd8bc246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c822eeb64747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4003b6bea4530" /><Relationship Type="http://schemas.openxmlformats.org/officeDocument/2006/relationships/theme" Target="/ppt/slideMasters/theme/theme1.xml" Id="R1657ad986f7349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44003b6bea45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b88d0ac5441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abed0fde04d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87266bce740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6ee6ae64949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4482b4d5d40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672279ef84f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ØWM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Grønnbekkvegen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1927 Rånåsfoss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931 248 421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