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5f413b2a5542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dc5814c7a54d74"/>
  </p:sldMasterIdLst>
  <p:sldIdLst>
    <p:sldId xmlns:r="http://schemas.openxmlformats.org/officeDocument/2006/relationships" id="256" r:id="R4fb5fd89565c466e"/>
    <p:sldId xmlns:r="http://schemas.openxmlformats.org/officeDocument/2006/relationships" id="257" r:id="Rcd11aa2bfa3a481e"/>
    <p:sldId xmlns:r="http://schemas.openxmlformats.org/officeDocument/2006/relationships" id="258" r:id="R0f42a8527c2c4637"/>
    <p:sldId xmlns:r="http://schemas.openxmlformats.org/officeDocument/2006/relationships" id="259" r:id="R085cc896585f4406"/>
    <p:sldId xmlns:r="http://schemas.openxmlformats.org/officeDocument/2006/relationships" id="260" r:id="R5fae4514df0f4ef2"/>
    <p:sldId xmlns:r="http://schemas.openxmlformats.org/officeDocument/2006/relationships" id="261" r:id="Ree74e4c736ed40b2"/>
    <p:sldId xmlns:r="http://schemas.openxmlformats.org/officeDocument/2006/relationships" id="262" r:id="R6f1a99979ae640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c5814c7a54d74" /><Relationship Type="http://schemas.openxmlformats.org/officeDocument/2006/relationships/slide" Target="/ppt/slides/slide1.xml" Id="R4fb5fd89565c466e" /><Relationship Type="http://schemas.openxmlformats.org/officeDocument/2006/relationships/slide" Target="/ppt/slides/slide2.xml" Id="Rcd11aa2bfa3a481e" /><Relationship Type="http://schemas.openxmlformats.org/officeDocument/2006/relationships/slide" Target="/ppt/slides/slide3.xml" Id="R0f42a8527c2c4637" /><Relationship Type="http://schemas.openxmlformats.org/officeDocument/2006/relationships/slide" Target="/ppt/slides/slide4.xml" Id="R085cc896585f4406" /><Relationship Type="http://schemas.openxmlformats.org/officeDocument/2006/relationships/slide" Target="/ppt/slides/slide5.xml" Id="R5fae4514df0f4ef2" /><Relationship Type="http://schemas.openxmlformats.org/officeDocument/2006/relationships/slide" Target="/ppt/slides/slide6.xml" Id="Ree74e4c736ed40b2" /><Relationship Type="http://schemas.openxmlformats.org/officeDocument/2006/relationships/slide" Target="/ppt/slides/slide7.xml" Id="R6f1a99979ae640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718f0e1eb49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48432ecc540e3" /><Relationship Type="http://schemas.openxmlformats.org/officeDocument/2006/relationships/theme" Target="/ppt/slideMasters/theme/theme1.xml" Id="R1a4a6b68a42a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b48432ecc5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4a67c0cc44c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b844d831d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c0e250497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367ec22e2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34322510f49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60ec25c794d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3dda0c0b4b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Aug J Mostad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 J Mostad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2 582 010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2 680 784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LANDSEND CHRISTER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LANDSEND LIV JORUNN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LANDSEND MERETE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LANDSEND TONE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Andersens gate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3181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firmapost@blj.no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931 244 086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 J Mostad AS</a:t>
            </a:r>
          </a:p>
        </p:txBody>
      </p:sp>
    </p:spTree>
  </p:cSld>
  <p:clrMapOvr>
    <a:masterClrMapping xmlns:a="http://schemas.openxmlformats.org/drawingml/2006/main"/>
  </p:clrMapOvr>
</p:sld>
</file>