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facf5471e2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454ec381b4654"/>
  </p:sldMasterIdLst>
  <p:sldIdLst>
    <p:sldId xmlns:r="http://schemas.openxmlformats.org/officeDocument/2006/relationships" id="256" r:id="Rc564324d05374a69"/>
    <p:sldId xmlns:r="http://schemas.openxmlformats.org/officeDocument/2006/relationships" id="257" r:id="Rfe2d7a6a532840fa"/>
    <p:sldId xmlns:r="http://schemas.openxmlformats.org/officeDocument/2006/relationships" id="258" r:id="R394cf7d0d20e4296"/>
    <p:sldId xmlns:r="http://schemas.openxmlformats.org/officeDocument/2006/relationships" id="259" r:id="R3160ba77b5964581"/>
    <p:sldId xmlns:r="http://schemas.openxmlformats.org/officeDocument/2006/relationships" id="260" r:id="R710d78c937184517"/>
    <p:sldId xmlns:r="http://schemas.openxmlformats.org/officeDocument/2006/relationships" id="261" r:id="R0be279fe73404231"/>
    <p:sldId xmlns:r="http://schemas.openxmlformats.org/officeDocument/2006/relationships" id="262" r:id="R16d623f514dd47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454ec381b4654" /><Relationship Type="http://schemas.openxmlformats.org/officeDocument/2006/relationships/slide" Target="/ppt/slides/slide1.xml" Id="Rc564324d05374a69" /><Relationship Type="http://schemas.openxmlformats.org/officeDocument/2006/relationships/slide" Target="/ppt/slides/slide2.xml" Id="Rfe2d7a6a532840fa" /><Relationship Type="http://schemas.openxmlformats.org/officeDocument/2006/relationships/slide" Target="/ppt/slides/slide3.xml" Id="R394cf7d0d20e4296" /><Relationship Type="http://schemas.openxmlformats.org/officeDocument/2006/relationships/slide" Target="/ppt/slides/slide4.xml" Id="R3160ba77b5964581" /><Relationship Type="http://schemas.openxmlformats.org/officeDocument/2006/relationships/slide" Target="/ppt/slides/slide5.xml" Id="R710d78c937184517" /><Relationship Type="http://schemas.openxmlformats.org/officeDocument/2006/relationships/slide" Target="/ppt/slides/slide6.xml" Id="R0be279fe73404231" /><Relationship Type="http://schemas.openxmlformats.org/officeDocument/2006/relationships/slide" Target="/ppt/slides/slide7.xml" Id="R16d623f514dd47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b70dd98d4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2ef9af147434a" /><Relationship Type="http://schemas.openxmlformats.org/officeDocument/2006/relationships/theme" Target="/ppt/slideMasters/theme/theme1.xml" Id="Rb0d915d970ed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2ef9af147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e376ba89b43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c88c07cec4b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f169e84a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48466db0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fc12644be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edc9ef1c744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132ebc544d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THEGRA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THEGRA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55 792 927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57 353 145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JOHANSSEN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Hurdalsgata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931 204 270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THEGRA HOLDING AS</a:t>
            </a:r>
          </a:p>
        </p:txBody>
      </p:sp>
    </p:spTree>
  </p:cSld>
  <p:clrMapOvr>
    <a:masterClrMapping xmlns:a="http://schemas.openxmlformats.org/drawingml/2006/main"/>
  </p:clrMapOvr>
</p:sld>
</file>